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3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308" r:id="rId7"/>
    <p:sldId id="317" r:id="rId8"/>
    <p:sldId id="321" r:id="rId9"/>
    <p:sldId id="322" r:id="rId10"/>
    <p:sldId id="320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723E2E-E272-4D0D-9783-90AC9D5DAB1A}" v="394" dt="2023-01-17T21:58:28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63" d="100"/>
          <a:sy n="63" d="100"/>
        </p:scale>
        <p:origin x="84" y="7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5C3115-8DD5-46DF-A2E0-5CCBDEB4D748}" type="datetime1">
              <a:rPr lang="pl-PL" smtClean="0"/>
              <a:t>17.01.2023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9F1A3-F753-4473-9C6F-1C72817688B4}" type="datetime1">
              <a:rPr lang="pl-PL" smtClean="0"/>
              <a:pPr/>
              <a:t>17.01.2023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67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076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05079C-0903-441C-1FAA-CA4C420C2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2EA949A-40AA-64DF-69FE-664890424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EB119E-A18F-5747-D400-208650D3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06A7B-9C36-4E83-9424-EE65F6FEE573}" type="datetimeFigureOut">
              <a:rPr lang="pl-PL" smtClean="0"/>
              <a:t>17.01.2023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01771E-7576-DCDA-9E94-028671F8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339E0EB-E8E5-DA11-9DE1-F45EA09E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01F8-20CE-44E5-9D9F-E227C81C59E0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95562E9-278D-E2EA-0569-07C6E193BE18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0"/>
              <a:t>6,53</a:t>
            </a:r>
          </a:p>
          <a:p>
            <a:pPr algn="ctr" rtl="0"/>
            <a:endParaRPr lang="pl-PL" noProof="0"/>
          </a:p>
        </p:txBody>
      </p:sp>
      <p:grpSp>
        <p:nvGrpSpPr>
          <p:cNvPr id="8" name="Obraz — symbol zastępczy 16" descr="abstrakcyjna kolorowa ilustracja budynków">
            <a:extLst>
              <a:ext uri="{FF2B5EF4-FFF2-40B4-BE49-F238E27FC236}">
                <a16:creationId xmlns:a16="http://schemas.microsoft.com/office/drawing/2014/main" id="{0FC41ED4-AC88-70B3-21F5-3F0E8E7EB931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C110BAC8-9D7D-0196-876F-1B6709D0476C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" name="Freeform: Shape 11">
              <a:extLst>
                <a:ext uri="{FF2B5EF4-FFF2-40B4-BE49-F238E27FC236}">
                  <a16:creationId xmlns:a16="http://schemas.microsoft.com/office/drawing/2014/main" id="{C25534DE-54CF-AA7F-66D1-D0C8425C25D8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AE449975-923B-CF9D-7826-E1A65ADF6441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309E67E9-1223-15DA-1BF3-CBB8341AE571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682A0830-618E-7B10-2CBA-22744DF6E620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BC41BD9-3223-B129-2FD0-2016C8313E0A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91094FD1-79BB-B2CD-9F54-6A2F04B3EA0C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DB71E95B-D55E-A7BA-152F-260C06D57CC8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5A4A2F56-1C1A-CD17-5A72-A5DCAE3C69ED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F3DBDC64-6F9D-BB9E-DB33-23B7B4D6958F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" name="Freeform: Shape 20">
              <a:extLst>
                <a:ext uri="{FF2B5EF4-FFF2-40B4-BE49-F238E27FC236}">
                  <a16:creationId xmlns:a16="http://schemas.microsoft.com/office/drawing/2014/main" id="{860129D1-98E6-9CA5-C10B-467EF3EB42AB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C1F38181-3C69-EFEA-5A38-52DC99AFE147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1BBE8F37-13F4-F810-8015-7692CE1E7098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17EEB0EC-8DEC-E699-D168-648F8177096C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B747C817-AC74-44D1-4D00-66A62D99DA8E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7D99C824-8DA6-6EDF-6A28-9100DEFB9529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EE6A7995-65FE-1766-3D9E-4F0D1E34E3A0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97FCD0FD-44B3-5D95-156F-B4E11A9C8CF0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F83C0F28-29C8-8C47-4D7E-4E4A32D22CE4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271AA2E0-0073-01C6-DD33-30987D1609E6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" name="Freeform: Shape 30">
              <a:extLst>
                <a:ext uri="{FF2B5EF4-FFF2-40B4-BE49-F238E27FC236}">
                  <a16:creationId xmlns:a16="http://schemas.microsoft.com/office/drawing/2014/main" id="{75B9BFFD-ED94-30D3-1F6B-B00AE3BDA65D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" name="Freeform: Shape 31">
              <a:extLst>
                <a:ext uri="{FF2B5EF4-FFF2-40B4-BE49-F238E27FC236}">
                  <a16:creationId xmlns:a16="http://schemas.microsoft.com/office/drawing/2014/main" id="{84528F39-4A71-03C8-5E68-A378F082F72F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" name="Freeform: Shape 32">
              <a:extLst>
                <a:ext uri="{FF2B5EF4-FFF2-40B4-BE49-F238E27FC236}">
                  <a16:creationId xmlns:a16="http://schemas.microsoft.com/office/drawing/2014/main" id="{742A38B7-58EA-8441-300F-50836B9E9CA3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" name="Freeform: Shape 33">
              <a:extLst>
                <a:ext uri="{FF2B5EF4-FFF2-40B4-BE49-F238E27FC236}">
                  <a16:creationId xmlns:a16="http://schemas.microsoft.com/office/drawing/2014/main" id="{96C586BF-C97D-A933-8071-DC1C01653275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" name="Freeform: Shape 34">
              <a:extLst>
                <a:ext uri="{FF2B5EF4-FFF2-40B4-BE49-F238E27FC236}">
                  <a16:creationId xmlns:a16="http://schemas.microsoft.com/office/drawing/2014/main" id="{D899E809-9B2D-B772-210D-98FCD547FD7A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" name="Freeform: Shape 35">
              <a:extLst>
                <a:ext uri="{FF2B5EF4-FFF2-40B4-BE49-F238E27FC236}">
                  <a16:creationId xmlns:a16="http://schemas.microsoft.com/office/drawing/2014/main" id="{F5C3F62B-0AC9-519A-6DB6-4F5D7818E620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" name="Freeform: Shape 36">
              <a:extLst>
                <a:ext uri="{FF2B5EF4-FFF2-40B4-BE49-F238E27FC236}">
                  <a16:creationId xmlns:a16="http://schemas.microsoft.com/office/drawing/2014/main" id="{3F4EE7CB-1DAB-2A64-A813-62BAE3E0553D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" name="Freeform: Shape 37">
              <a:extLst>
                <a:ext uri="{FF2B5EF4-FFF2-40B4-BE49-F238E27FC236}">
                  <a16:creationId xmlns:a16="http://schemas.microsoft.com/office/drawing/2014/main" id="{83C904BD-CAF1-3E6B-4762-14404E6EED84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" name="Freeform: Shape 38">
              <a:extLst>
                <a:ext uri="{FF2B5EF4-FFF2-40B4-BE49-F238E27FC236}">
                  <a16:creationId xmlns:a16="http://schemas.microsoft.com/office/drawing/2014/main" id="{CDA1A829-2498-1D41-A97F-32BF0AE7230D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" name="Freeform: Shape 39">
              <a:extLst>
                <a:ext uri="{FF2B5EF4-FFF2-40B4-BE49-F238E27FC236}">
                  <a16:creationId xmlns:a16="http://schemas.microsoft.com/office/drawing/2014/main" id="{85BCB34F-FB92-5C26-EDFD-59A8739EE8B5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" name="Freeform: Shape 40">
              <a:extLst>
                <a:ext uri="{FF2B5EF4-FFF2-40B4-BE49-F238E27FC236}">
                  <a16:creationId xmlns:a16="http://schemas.microsoft.com/office/drawing/2014/main" id="{A4976E5D-5B91-8142-81DE-D62A23EEB292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0" name="Freeform: Shape 41">
              <a:extLst>
                <a:ext uri="{FF2B5EF4-FFF2-40B4-BE49-F238E27FC236}">
                  <a16:creationId xmlns:a16="http://schemas.microsoft.com/office/drawing/2014/main" id="{85BC760A-2DB9-1747-5FD8-B134F65A0B99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1" name="Freeform: Shape 42">
              <a:extLst>
                <a:ext uri="{FF2B5EF4-FFF2-40B4-BE49-F238E27FC236}">
                  <a16:creationId xmlns:a16="http://schemas.microsoft.com/office/drawing/2014/main" id="{6B203FD6-5376-0678-DE90-56F56E85D4DC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2" name="Freeform: Shape 43">
              <a:extLst>
                <a:ext uri="{FF2B5EF4-FFF2-40B4-BE49-F238E27FC236}">
                  <a16:creationId xmlns:a16="http://schemas.microsoft.com/office/drawing/2014/main" id="{F9D88E81-6E56-204F-7C7B-D4FA5A0A1CF1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3" name="Freeform: Shape 44">
              <a:extLst>
                <a:ext uri="{FF2B5EF4-FFF2-40B4-BE49-F238E27FC236}">
                  <a16:creationId xmlns:a16="http://schemas.microsoft.com/office/drawing/2014/main" id="{A0B42D18-A68D-6CF1-C1F1-2B6A9393573A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4" name="Freeform: Shape 45">
              <a:extLst>
                <a:ext uri="{FF2B5EF4-FFF2-40B4-BE49-F238E27FC236}">
                  <a16:creationId xmlns:a16="http://schemas.microsoft.com/office/drawing/2014/main" id="{DC2BCF14-E991-F368-6084-64D144A9A418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5" name="Freeform: Shape 46">
              <a:extLst>
                <a:ext uri="{FF2B5EF4-FFF2-40B4-BE49-F238E27FC236}">
                  <a16:creationId xmlns:a16="http://schemas.microsoft.com/office/drawing/2014/main" id="{F36B7060-0AA7-2D72-362B-1BB36C27DFA3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6" name="Freeform: Shape 47">
              <a:extLst>
                <a:ext uri="{FF2B5EF4-FFF2-40B4-BE49-F238E27FC236}">
                  <a16:creationId xmlns:a16="http://schemas.microsoft.com/office/drawing/2014/main" id="{766C9EFB-82FE-9E65-13A9-6D7550AE0743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7" name="Freeform: Shape 48">
              <a:extLst>
                <a:ext uri="{FF2B5EF4-FFF2-40B4-BE49-F238E27FC236}">
                  <a16:creationId xmlns:a16="http://schemas.microsoft.com/office/drawing/2014/main" id="{6C2427B8-3A62-5C3E-0B50-CE76F70D762F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8" name="Freeform: Shape 49">
              <a:extLst>
                <a:ext uri="{FF2B5EF4-FFF2-40B4-BE49-F238E27FC236}">
                  <a16:creationId xmlns:a16="http://schemas.microsoft.com/office/drawing/2014/main" id="{CDABF86D-2DED-7258-05AA-F0BBC633D530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9" name="Freeform: Shape 50">
              <a:extLst>
                <a:ext uri="{FF2B5EF4-FFF2-40B4-BE49-F238E27FC236}">
                  <a16:creationId xmlns:a16="http://schemas.microsoft.com/office/drawing/2014/main" id="{2EDC8378-22F1-3685-ACA8-9959611359F1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0" name="Freeform: Shape 51">
              <a:extLst>
                <a:ext uri="{FF2B5EF4-FFF2-40B4-BE49-F238E27FC236}">
                  <a16:creationId xmlns:a16="http://schemas.microsoft.com/office/drawing/2014/main" id="{DF56B070-388C-8FA1-F713-FC9EB4A1B735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1" name="Freeform: Shape 52">
              <a:extLst>
                <a:ext uri="{FF2B5EF4-FFF2-40B4-BE49-F238E27FC236}">
                  <a16:creationId xmlns:a16="http://schemas.microsoft.com/office/drawing/2014/main" id="{1E3A296F-0825-B679-8F02-BD5E2E603FE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2" name="Freeform: Shape 53">
              <a:extLst>
                <a:ext uri="{FF2B5EF4-FFF2-40B4-BE49-F238E27FC236}">
                  <a16:creationId xmlns:a16="http://schemas.microsoft.com/office/drawing/2014/main" id="{BD15B38E-BA41-2E42-0691-AF04114AD25C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3" name="Freeform: Shape 54">
              <a:extLst>
                <a:ext uri="{FF2B5EF4-FFF2-40B4-BE49-F238E27FC236}">
                  <a16:creationId xmlns:a16="http://schemas.microsoft.com/office/drawing/2014/main" id="{55BAE19B-7944-1146-17DB-0ECCDAD992D7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4" name="Freeform: Shape 55">
              <a:extLst>
                <a:ext uri="{FF2B5EF4-FFF2-40B4-BE49-F238E27FC236}">
                  <a16:creationId xmlns:a16="http://schemas.microsoft.com/office/drawing/2014/main" id="{BCA5D524-5E2E-04A5-ED36-645234E1C378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5" name="Freeform: Shape 56">
              <a:extLst>
                <a:ext uri="{FF2B5EF4-FFF2-40B4-BE49-F238E27FC236}">
                  <a16:creationId xmlns:a16="http://schemas.microsoft.com/office/drawing/2014/main" id="{88935B3C-399F-81A5-814F-3519CD845E49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6" name="Freeform: Shape 57">
              <a:extLst>
                <a:ext uri="{FF2B5EF4-FFF2-40B4-BE49-F238E27FC236}">
                  <a16:creationId xmlns:a16="http://schemas.microsoft.com/office/drawing/2014/main" id="{2B552854-6C0E-B546-02E2-F59E125DA630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7" name="Freeform: Shape 58">
              <a:extLst>
                <a:ext uri="{FF2B5EF4-FFF2-40B4-BE49-F238E27FC236}">
                  <a16:creationId xmlns:a16="http://schemas.microsoft.com/office/drawing/2014/main" id="{143CCC2F-A2B5-CA84-033D-4D378A71B010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8" name="Freeform: Shape 59">
              <a:extLst>
                <a:ext uri="{FF2B5EF4-FFF2-40B4-BE49-F238E27FC236}">
                  <a16:creationId xmlns:a16="http://schemas.microsoft.com/office/drawing/2014/main" id="{6154B0BC-FC21-FED1-BBF4-F4B453E33F6F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9" name="Freeform: Shape 60">
              <a:extLst>
                <a:ext uri="{FF2B5EF4-FFF2-40B4-BE49-F238E27FC236}">
                  <a16:creationId xmlns:a16="http://schemas.microsoft.com/office/drawing/2014/main" id="{9B1A43DB-42EC-23E8-5AAC-399009AA11E8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0" name="Freeform: Shape 61">
              <a:extLst>
                <a:ext uri="{FF2B5EF4-FFF2-40B4-BE49-F238E27FC236}">
                  <a16:creationId xmlns:a16="http://schemas.microsoft.com/office/drawing/2014/main" id="{ADCB5182-D52B-026C-5FC6-939583CA87DF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1" name="Freeform: Shape 62">
              <a:extLst>
                <a:ext uri="{FF2B5EF4-FFF2-40B4-BE49-F238E27FC236}">
                  <a16:creationId xmlns:a16="http://schemas.microsoft.com/office/drawing/2014/main" id="{4CF99D92-DECF-0D54-4F06-A8ABC70C5CC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2" name="Freeform: Shape 63">
              <a:extLst>
                <a:ext uri="{FF2B5EF4-FFF2-40B4-BE49-F238E27FC236}">
                  <a16:creationId xmlns:a16="http://schemas.microsoft.com/office/drawing/2014/main" id="{2DBB6B37-6D1E-1004-9258-760E529C5305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3" name="Freeform: Shape 64">
              <a:extLst>
                <a:ext uri="{FF2B5EF4-FFF2-40B4-BE49-F238E27FC236}">
                  <a16:creationId xmlns:a16="http://schemas.microsoft.com/office/drawing/2014/main" id="{8C77833D-BDFD-1E1B-A49C-F450613D8EDD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4" name="Freeform: Shape 65">
              <a:extLst>
                <a:ext uri="{FF2B5EF4-FFF2-40B4-BE49-F238E27FC236}">
                  <a16:creationId xmlns:a16="http://schemas.microsoft.com/office/drawing/2014/main" id="{8030BB07-EADB-8AE3-ABBE-1A69526A055D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5" name="Freeform: Shape 66">
              <a:extLst>
                <a:ext uri="{FF2B5EF4-FFF2-40B4-BE49-F238E27FC236}">
                  <a16:creationId xmlns:a16="http://schemas.microsoft.com/office/drawing/2014/main" id="{BF0301E3-1328-BD24-2D04-D021FEBFCCE8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6" name="Freeform: Shape 67">
              <a:extLst>
                <a:ext uri="{FF2B5EF4-FFF2-40B4-BE49-F238E27FC236}">
                  <a16:creationId xmlns:a16="http://schemas.microsoft.com/office/drawing/2014/main" id="{D7CF9977-FA44-0378-687C-101801264EB2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FB99FB9E-7049-F816-17E2-9FC260916F0C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8" name="Freeform: Shape 69">
              <a:extLst>
                <a:ext uri="{FF2B5EF4-FFF2-40B4-BE49-F238E27FC236}">
                  <a16:creationId xmlns:a16="http://schemas.microsoft.com/office/drawing/2014/main" id="{54C63807-7E92-10A1-7FA3-4FA8578E5BD3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9" name="Freeform: Shape 70">
              <a:extLst>
                <a:ext uri="{FF2B5EF4-FFF2-40B4-BE49-F238E27FC236}">
                  <a16:creationId xmlns:a16="http://schemas.microsoft.com/office/drawing/2014/main" id="{49141DDA-A40F-D75A-1E6E-3B03876F7DD7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0" name="Freeform: Shape 71">
              <a:extLst>
                <a:ext uri="{FF2B5EF4-FFF2-40B4-BE49-F238E27FC236}">
                  <a16:creationId xmlns:a16="http://schemas.microsoft.com/office/drawing/2014/main" id="{449DB161-E49D-C1E0-C91C-70EA667F2168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1" name="Freeform: Shape 72">
              <a:extLst>
                <a:ext uri="{FF2B5EF4-FFF2-40B4-BE49-F238E27FC236}">
                  <a16:creationId xmlns:a16="http://schemas.microsoft.com/office/drawing/2014/main" id="{616E93FE-22BC-5D57-F05A-9C6B24BC717C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2" name="Freeform: Shape 73">
              <a:extLst>
                <a:ext uri="{FF2B5EF4-FFF2-40B4-BE49-F238E27FC236}">
                  <a16:creationId xmlns:a16="http://schemas.microsoft.com/office/drawing/2014/main" id="{BA1CE068-0C24-ACE1-48DA-2A9BB3DF48B5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3" name="Freeform: Shape 74">
              <a:extLst>
                <a:ext uri="{FF2B5EF4-FFF2-40B4-BE49-F238E27FC236}">
                  <a16:creationId xmlns:a16="http://schemas.microsoft.com/office/drawing/2014/main" id="{3E271E77-8F5B-77EA-3704-47F09105E990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4" name="Freeform: Shape 75">
              <a:extLst>
                <a:ext uri="{FF2B5EF4-FFF2-40B4-BE49-F238E27FC236}">
                  <a16:creationId xmlns:a16="http://schemas.microsoft.com/office/drawing/2014/main" id="{14559A7A-8E93-B7D5-C383-95F5476F107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5" name="Freeform: Shape 76">
              <a:extLst>
                <a:ext uri="{FF2B5EF4-FFF2-40B4-BE49-F238E27FC236}">
                  <a16:creationId xmlns:a16="http://schemas.microsoft.com/office/drawing/2014/main" id="{9139354F-0225-86AB-36B6-A5BA80A645BD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6" name="Freeform: Shape 77">
              <a:extLst>
                <a:ext uri="{FF2B5EF4-FFF2-40B4-BE49-F238E27FC236}">
                  <a16:creationId xmlns:a16="http://schemas.microsoft.com/office/drawing/2014/main" id="{C545CB09-0F69-B878-4DD8-2DE97DA5C8F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7" name="Freeform: Shape 78">
              <a:extLst>
                <a:ext uri="{FF2B5EF4-FFF2-40B4-BE49-F238E27FC236}">
                  <a16:creationId xmlns:a16="http://schemas.microsoft.com/office/drawing/2014/main" id="{8C29E410-DE09-9C22-4FA3-EA4F64768728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8" name="Freeform: Shape 79">
              <a:extLst>
                <a:ext uri="{FF2B5EF4-FFF2-40B4-BE49-F238E27FC236}">
                  <a16:creationId xmlns:a16="http://schemas.microsoft.com/office/drawing/2014/main" id="{90C036CF-3D64-441B-00DC-4605841EE207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9" name="Freeform: Shape 80">
              <a:extLst>
                <a:ext uri="{FF2B5EF4-FFF2-40B4-BE49-F238E27FC236}">
                  <a16:creationId xmlns:a16="http://schemas.microsoft.com/office/drawing/2014/main" id="{254031EB-9433-CDEC-F3F1-FA516B36CB33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0" name="Freeform: Shape 81">
              <a:extLst>
                <a:ext uri="{FF2B5EF4-FFF2-40B4-BE49-F238E27FC236}">
                  <a16:creationId xmlns:a16="http://schemas.microsoft.com/office/drawing/2014/main" id="{C0380580-A7B8-A198-B867-C0A1D3A0304E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1" name="Freeform: Shape 82">
              <a:extLst>
                <a:ext uri="{FF2B5EF4-FFF2-40B4-BE49-F238E27FC236}">
                  <a16:creationId xmlns:a16="http://schemas.microsoft.com/office/drawing/2014/main" id="{640C61DC-217C-A51E-54F0-F35D760E6FF3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2" name="Freeform: Shape 83">
              <a:extLst>
                <a:ext uri="{FF2B5EF4-FFF2-40B4-BE49-F238E27FC236}">
                  <a16:creationId xmlns:a16="http://schemas.microsoft.com/office/drawing/2014/main" id="{40894FD2-5590-6924-59EF-4E125B6F1C57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3" name="Freeform: Shape 84">
              <a:extLst>
                <a:ext uri="{FF2B5EF4-FFF2-40B4-BE49-F238E27FC236}">
                  <a16:creationId xmlns:a16="http://schemas.microsoft.com/office/drawing/2014/main" id="{DCD4EA89-0C1E-C8A8-E084-0F599F55388B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4" name="Freeform: Shape 85">
              <a:extLst>
                <a:ext uri="{FF2B5EF4-FFF2-40B4-BE49-F238E27FC236}">
                  <a16:creationId xmlns:a16="http://schemas.microsoft.com/office/drawing/2014/main" id="{A973346B-60FA-A8B9-A866-7990EE61D91E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5" name="Freeform: Shape 86">
              <a:extLst>
                <a:ext uri="{FF2B5EF4-FFF2-40B4-BE49-F238E27FC236}">
                  <a16:creationId xmlns:a16="http://schemas.microsoft.com/office/drawing/2014/main" id="{C6837720-C9F9-1A02-F094-C29BC55AB273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6" name="Freeform: Shape 87">
              <a:extLst>
                <a:ext uri="{FF2B5EF4-FFF2-40B4-BE49-F238E27FC236}">
                  <a16:creationId xmlns:a16="http://schemas.microsoft.com/office/drawing/2014/main" id="{7B38458A-2FCF-0547-A6DA-235AA89D97DC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7" name="Freeform: Shape 88">
              <a:extLst>
                <a:ext uri="{FF2B5EF4-FFF2-40B4-BE49-F238E27FC236}">
                  <a16:creationId xmlns:a16="http://schemas.microsoft.com/office/drawing/2014/main" id="{F0504CFD-39A5-C12D-F36B-5F587080B646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8" name="Freeform: Shape 89">
              <a:extLst>
                <a:ext uri="{FF2B5EF4-FFF2-40B4-BE49-F238E27FC236}">
                  <a16:creationId xmlns:a16="http://schemas.microsoft.com/office/drawing/2014/main" id="{92B9880A-C2EE-E65D-6DA9-DCC4272E406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9" name="Freeform: Shape 90">
              <a:extLst>
                <a:ext uri="{FF2B5EF4-FFF2-40B4-BE49-F238E27FC236}">
                  <a16:creationId xmlns:a16="http://schemas.microsoft.com/office/drawing/2014/main" id="{F1E07371-1249-AE58-5B4A-A4B3C6B1EA41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0" name="Freeform: Shape 91">
              <a:extLst>
                <a:ext uri="{FF2B5EF4-FFF2-40B4-BE49-F238E27FC236}">
                  <a16:creationId xmlns:a16="http://schemas.microsoft.com/office/drawing/2014/main" id="{FB68A5AA-DC63-3A7F-322D-A0E9B8B32051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1" name="Freeform: Shape 92">
              <a:extLst>
                <a:ext uri="{FF2B5EF4-FFF2-40B4-BE49-F238E27FC236}">
                  <a16:creationId xmlns:a16="http://schemas.microsoft.com/office/drawing/2014/main" id="{A54A83CF-0896-0DA7-6FE3-CD1EAAE11044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2" name="Freeform: Shape 93">
              <a:extLst>
                <a:ext uri="{FF2B5EF4-FFF2-40B4-BE49-F238E27FC236}">
                  <a16:creationId xmlns:a16="http://schemas.microsoft.com/office/drawing/2014/main" id="{B0626AD7-010D-9026-8306-9CD5817BB2F8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3" name="Freeform: Shape 94">
              <a:extLst>
                <a:ext uri="{FF2B5EF4-FFF2-40B4-BE49-F238E27FC236}">
                  <a16:creationId xmlns:a16="http://schemas.microsoft.com/office/drawing/2014/main" id="{CDE0EAE5-3CD4-05B0-4EA1-2CBD2283C9F2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4" name="Freeform: Shape 95">
              <a:extLst>
                <a:ext uri="{FF2B5EF4-FFF2-40B4-BE49-F238E27FC236}">
                  <a16:creationId xmlns:a16="http://schemas.microsoft.com/office/drawing/2014/main" id="{70C87384-39BC-274D-18F2-9F09C6B31A8A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5" name="Freeform: Shape 96">
              <a:extLst>
                <a:ext uri="{FF2B5EF4-FFF2-40B4-BE49-F238E27FC236}">
                  <a16:creationId xmlns:a16="http://schemas.microsoft.com/office/drawing/2014/main" id="{44634FC0-F2C5-6311-3F9A-39C13EC850E6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6" name="Freeform: Shape 97">
              <a:extLst>
                <a:ext uri="{FF2B5EF4-FFF2-40B4-BE49-F238E27FC236}">
                  <a16:creationId xmlns:a16="http://schemas.microsoft.com/office/drawing/2014/main" id="{8983DD5A-D5D4-7FC7-B6F2-00C08381E06A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" name="Freeform: Shape 98">
              <a:extLst>
                <a:ext uri="{FF2B5EF4-FFF2-40B4-BE49-F238E27FC236}">
                  <a16:creationId xmlns:a16="http://schemas.microsoft.com/office/drawing/2014/main" id="{4DE8158E-03A4-AD26-D5C4-761C0E0CC7D0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" name="Freeform: Shape 99">
              <a:extLst>
                <a:ext uri="{FF2B5EF4-FFF2-40B4-BE49-F238E27FC236}">
                  <a16:creationId xmlns:a16="http://schemas.microsoft.com/office/drawing/2014/main" id="{F47FDBC5-B859-A499-2944-5E2F63724D46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" name="Freeform: Shape 100">
              <a:extLst>
                <a:ext uri="{FF2B5EF4-FFF2-40B4-BE49-F238E27FC236}">
                  <a16:creationId xmlns:a16="http://schemas.microsoft.com/office/drawing/2014/main" id="{6D8588FD-8F94-BCFE-CB16-11DEFE317E8F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" name="Freeform: Shape 101">
              <a:extLst>
                <a:ext uri="{FF2B5EF4-FFF2-40B4-BE49-F238E27FC236}">
                  <a16:creationId xmlns:a16="http://schemas.microsoft.com/office/drawing/2014/main" id="{9A549C55-0D08-41E5-282E-093895DDDFCF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" name="Freeform: Shape 102">
              <a:extLst>
                <a:ext uri="{FF2B5EF4-FFF2-40B4-BE49-F238E27FC236}">
                  <a16:creationId xmlns:a16="http://schemas.microsoft.com/office/drawing/2014/main" id="{D3385E25-6F73-55EC-8073-42D78C627064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" name="Freeform: Shape 103">
              <a:extLst>
                <a:ext uri="{FF2B5EF4-FFF2-40B4-BE49-F238E27FC236}">
                  <a16:creationId xmlns:a16="http://schemas.microsoft.com/office/drawing/2014/main" id="{B68330D2-23D7-4BC0-B173-E444879D5932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" name="Freeform: Shape 104">
              <a:extLst>
                <a:ext uri="{FF2B5EF4-FFF2-40B4-BE49-F238E27FC236}">
                  <a16:creationId xmlns:a16="http://schemas.microsoft.com/office/drawing/2014/main" id="{16CE82AC-A9C9-25FF-A85B-87CC4591AE89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" name="Freeform: Shape 105">
              <a:extLst>
                <a:ext uri="{FF2B5EF4-FFF2-40B4-BE49-F238E27FC236}">
                  <a16:creationId xmlns:a16="http://schemas.microsoft.com/office/drawing/2014/main" id="{7899E553-C7BD-31F8-8B8F-8D8D569D9697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" name="Freeform: Shape 106">
              <a:extLst>
                <a:ext uri="{FF2B5EF4-FFF2-40B4-BE49-F238E27FC236}">
                  <a16:creationId xmlns:a16="http://schemas.microsoft.com/office/drawing/2014/main" id="{CC0B36E8-6A52-D850-1207-94EDFE9C9CD9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" name="Freeform: Shape 107">
              <a:extLst>
                <a:ext uri="{FF2B5EF4-FFF2-40B4-BE49-F238E27FC236}">
                  <a16:creationId xmlns:a16="http://schemas.microsoft.com/office/drawing/2014/main" id="{EAF894CB-0B57-2568-4146-3F2829CB2275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" name="Freeform: Shape 108">
              <a:extLst>
                <a:ext uri="{FF2B5EF4-FFF2-40B4-BE49-F238E27FC236}">
                  <a16:creationId xmlns:a16="http://schemas.microsoft.com/office/drawing/2014/main" id="{E9626F2B-467C-134B-B9E2-6D3585A2AA6E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" name="Freeform: Shape 109">
              <a:extLst>
                <a:ext uri="{FF2B5EF4-FFF2-40B4-BE49-F238E27FC236}">
                  <a16:creationId xmlns:a16="http://schemas.microsoft.com/office/drawing/2014/main" id="{F56CB6D5-360D-B67B-4297-4B8AABFB14B4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" name="Freeform: Shape 110">
              <a:extLst>
                <a:ext uri="{FF2B5EF4-FFF2-40B4-BE49-F238E27FC236}">
                  <a16:creationId xmlns:a16="http://schemas.microsoft.com/office/drawing/2014/main" id="{21B86CC6-8407-DEB5-CF72-26BC9A5DFC97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" name="Freeform: Shape 111">
              <a:extLst>
                <a:ext uri="{FF2B5EF4-FFF2-40B4-BE49-F238E27FC236}">
                  <a16:creationId xmlns:a16="http://schemas.microsoft.com/office/drawing/2014/main" id="{D6FFD9FD-5022-CC84-0B5A-13BDBFE6080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" name="Freeform: Shape 112">
              <a:extLst>
                <a:ext uri="{FF2B5EF4-FFF2-40B4-BE49-F238E27FC236}">
                  <a16:creationId xmlns:a16="http://schemas.microsoft.com/office/drawing/2014/main" id="{6813AE3A-BEE1-DE75-6A73-CBA7C3E9A8B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" name="Freeform: Shape 113">
              <a:extLst>
                <a:ext uri="{FF2B5EF4-FFF2-40B4-BE49-F238E27FC236}">
                  <a16:creationId xmlns:a16="http://schemas.microsoft.com/office/drawing/2014/main" id="{D883DFAE-53AE-BC2E-262F-9E5FCDBA1BF4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" name="Freeform: Shape 114">
              <a:extLst>
                <a:ext uri="{FF2B5EF4-FFF2-40B4-BE49-F238E27FC236}">
                  <a16:creationId xmlns:a16="http://schemas.microsoft.com/office/drawing/2014/main" id="{25431B1E-C925-4F17-AA24-2DF61230027D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" name="Freeform: Shape 115">
              <a:extLst>
                <a:ext uri="{FF2B5EF4-FFF2-40B4-BE49-F238E27FC236}">
                  <a16:creationId xmlns:a16="http://schemas.microsoft.com/office/drawing/2014/main" id="{56E2AA96-09F9-AC3F-9937-4A2C4B23908C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" name="Freeform: Shape 116">
              <a:extLst>
                <a:ext uri="{FF2B5EF4-FFF2-40B4-BE49-F238E27FC236}">
                  <a16:creationId xmlns:a16="http://schemas.microsoft.com/office/drawing/2014/main" id="{C40858D8-7546-13CD-E563-CECC8D543555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" name="Freeform: Shape 117">
              <a:extLst>
                <a:ext uri="{FF2B5EF4-FFF2-40B4-BE49-F238E27FC236}">
                  <a16:creationId xmlns:a16="http://schemas.microsoft.com/office/drawing/2014/main" id="{606F7E30-4732-4188-27FE-2895264D22D5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" name="Freeform: Shape 118">
              <a:extLst>
                <a:ext uri="{FF2B5EF4-FFF2-40B4-BE49-F238E27FC236}">
                  <a16:creationId xmlns:a16="http://schemas.microsoft.com/office/drawing/2014/main" id="{A25D2B35-B254-60AF-42A5-9F642BC83467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" name="Freeform: Shape 119">
              <a:extLst>
                <a:ext uri="{FF2B5EF4-FFF2-40B4-BE49-F238E27FC236}">
                  <a16:creationId xmlns:a16="http://schemas.microsoft.com/office/drawing/2014/main" id="{E8CB2BD0-8612-A399-9BA3-AD4E52DF2C7D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" name="Freeform: Shape 120">
              <a:extLst>
                <a:ext uri="{FF2B5EF4-FFF2-40B4-BE49-F238E27FC236}">
                  <a16:creationId xmlns:a16="http://schemas.microsoft.com/office/drawing/2014/main" id="{F73B1A5C-0260-536F-DAB0-9126AE012499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" name="Freeform: Shape 121">
              <a:extLst>
                <a:ext uri="{FF2B5EF4-FFF2-40B4-BE49-F238E27FC236}">
                  <a16:creationId xmlns:a16="http://schemas.microsoft.com/office/drawing/2014/main" id="{4F728E2F-E091-29E2-92B4-00CCC3B8AFDF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" name="Freeform: Shape 122">
              <a:extLst>
                <a:ext uri="{FF2B5EF4-FFF2-40B4-BE49-F238E27FC236}">
                  <a16:creationId xmlns:a16="http://schemas.microsoft.com/office/drawing/2014/main" id="{6157641C-DFEA-3C8E-BB1A-E3FA04908C26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" name="Freeform: Shape 123">
              <a:extLst>
                <a:ext uri="{FF2B5EF4-FFF2-40B4-BE49-F238E27FC236}">
                  <a16:creationId xmlns:a16="http://schemas.microsoft.com/office/drawing/2014/main" id="{426CFFE5-9E45-B471-23F5-2137B93DE0E5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" name="Freeform: Shape 124">
              <a:extLst>
                <a:ext uri="{FF2B5EF4-FFF2-40B4-BE49-F238E27FC236}">
                  <a16:creationId xmlns:a16="http://schemas.microsoft.com/office/drawing/2014/main" id="{DBCCB54C-350E-E334-72CA-2F6031AE9D18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" name="Freeform: Shape 125">
              <a:extLst>
                <a:ext uri="{FF2B5EF4-FFF2-40B4-BE49-F238E27FC236}">
                  <a16:creationId xmlns:a16="http://schemas.microsoft.com/office/drawing/2014/main" id="{999BF2EA-0552-8E13-6D62-AC6CB8AECF3D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" name="Freeform: Shape 126">
              <a:extLst>
                <a:ext uri="{FF2B5EF4-FFF2-40B4-BE49-F238E27FC236}">
                  <a16:creationId xmlns:a16="http://schemas.microsoft.com/office/drawing/2014/main" id="{FD113B2A-FB40-FD91-8B4E-16122632FAEE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" name="Freeform: Shape 127">
              <a:extLst>
                <a:ext uri="{FF2B5EF4-FFF2-40B4-BE49-F238E27FC236}">
                  <a16:creationId xmlns:a16="http://schemas.microsoft.com/office/drawing/2014/main" id="{D7384739-2600-49DF-F978-0BA20B65F508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" name="Freeform: Shape 128">
              <a:extLst>
                <a:ext uri="{FF2B5EF4-FFF2-40B4-BE49-F238E27FC236}">
                  <a16:creationId xmlns:a16="http://schemas.microsoft.com/office/drawing/2014/main" id="{C7FCA2FC-5105-8EC8-DFF7-4BED5879E70E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" name="Freeform: Shape 129">
              <a:extLst>
                <a:ext uri="{FF2B5EF4-FFF2-40B4-BE49-F238E27FC236}">
                  <a16:creationId xmlns:a16="http://schemas.microsoft.com/office/drawing/2014/main" id="{17A2716D-15F4-822B-81B8-5544FBA35EEB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" name="Freeform: Shape 130">
              <a:extLst>
                <a:ext uri="{FF2B5EF4-FFF2-40B4-BE49-F238E27FC236}">
                  <a16:creationId xmlns:a16="http://schemas.microsoft.com/office/drawing/2014/main" id="{A650DEFC-F9B6-9426-3EC6-BB6A522E2149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" name="Freeform: Shape 131">
              <a:extLst>
                <a:ext uri="{FF2B5EF4-FFF2-40B4-BE49-F238E27FC236}">
                  <a16:creationId xmlns:a16="http://schemas.microsoft.com/office/drawing/2014/main" id="{0FBA8AFE-42D0-8957-68F7-653B4EE1674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" name="Freeform: Shape 132">
              <a:extLst>
                <a:ext uri="{FF2B5EF4-FFF2-40B4-BE49-F238E27FC236}">
                  <a16:creationId xmlns:a16="http://schemas.microsoft.com/office/drawing/2014/main" id="{6ED5EEF0-5884-F50F-70EF-9C6F5DF77368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" name="Freeform: Shape 133">
              <a:extLst>
                <a:ext uri="{FF2B5EF4-FFF2-40B4-BE49-F238E27FC236}">
                  <a16:creationId xmlns:a16="http://schemas.microsoft.com/office/drawing/2014/main" id="{DA930453-1326-D270-6080-4332CF20BC80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" name="Freeform: Shape 134">
              <a:extLst>
                <a:ext uri="{FF2B5EF4-FFF2-40B4-BE49-F238E27FC236}">
                  <a16:creationId xmlns:a16="http://schemas.microsoft.com/office/drawing/2014/main" id="{C0C5FA25-EC93-0D10-6575-B5E20E743B3E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" name="Freeform: Shape 135">
              <a:extLst>
                <a:ext uri="{FF2B5EF4-FFF2-40B4-BE49-F238E27FC236}">
                  <a16:creationId xmlns:a16="http://schemas.microsoft.com/office/drawing/2014/main" id="{9D84846A-539B-B71E-26A8-0EDD65AA5D41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" name="Freeform: Shape 136">
              <a:extLst>
                <a:ext uri="{FF2B5EF4-FFF2-40B4-BE49-F238E27FC236}">
                  <a16:creationId xmlns:a16="http://schemas.microsoft.com/office/drawing/2014/main" id="{1F018980-D5EB-E06E-2289-9210142D94E7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" name="Freeform: Shape 137">
              <a:extLst>
                <a:ext uri="{FF2B5EF4-FFF2-40B4-BE49-F238E27FC236}">
                  <a16:creationId xmlns:a16="http://schemas.microsoft.com/office/drawing/2014/main" id="{CAD8C6DE-341C-7057-04B7-EF06D116B6AA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" name="Freeform: Shape 138">
              <a:extLst>
                <a:ext uri="{FF2B5EF4-FFF2-40B4-BE49-F238E27FC236}">
                  <a16:creationId xmlns:a16="http://schemas.microsoft.com/office/drawing/2014/main" id="{66824371-76B3-5400-6232-92C2ED5B2BEF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" name="Freeform: Shape 139">
              <a:extLst>
                <a:ext uri="{FF2B5EF4-FFF2-40B4-BE49-F238E27FC236}">
                  <a16:creationId xmlns:a16="http://schemas.microsoft.com/office/drawing/2014/main" id="{EEBA3F8E-2392-CBB0-3676-025A5AEE5958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" name="Freeform: Shape 140">
              <a:extLst>
                <a:ext uri="{FF2B5EF4-FFF2-40B4-BE49-F238E27FC236}">
                  <a16:creationId xmlns:a16="http://schemas.microsoft.com/office/drawing/2014/main" id="{2EB38167-A374-8625-2953-CCD7DDC3E1F4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" name="Freeform: Shape 141">
              <a:extLst>
                <a:ext uri="{FF2B5EF4-FFF2-40B4-BE49-F238E27FC236}">
                  <a16:creationId xmlns:a16="http://schemas.microsoft.com/office/drawing/2014/main" id="{969CF6AB-FE32-F998-14A7-8A895B3BBF8A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" name="Freeform: Shape 142">
              <a:extLst>
                <a:ext uri="{FF2B5EF4-FFF2-40B4-BE49-F238E27FC236}">
                  <a16:creationId xmlns:a16="http://schemas.microsoft.com/office/drawing/2014/main" id="{5A228889-30C3-51AB-1270-4E3BF1455A09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" name="Freeform: Shape 143">
              <a:extLst>
                <a:ext uri="{FF2B5EF4-FFF2-40B4-BE49-F238E27FC236}">
                  <a16:creationId xmlns:a16="http://schemas.microsoft.com/office/drawing/2014/main" id="{6A229267-792A-CEDC-5092-2AD61EC0F8F9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" name="Freeform: Shape 144">
              <a:extLst>
                <a:ext uri="{FF2B5EF4-FFF2-40B4-BE49-F238E27FC236}">
                  <a16:creationId xmlns:a16="http://schemas.microsoft.com/office/drawing/2014/main" id="{62C0BC93-C591-397C-562D-897BF7FD37DA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" name="Freeform: Shape 145">
              <a:extLst>
                <a:ext uri="{FF2B5EF4-FFF2-40B4-BE49-F238E27FC236}">
                  <a16:creationId xmlns:a16="http://schemas.microsoft.com/office/drawing/2014/main" id="{9E08C815-18B9-B4A3-E33D-74DA08422F9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" name="Freeform: Shape 146">
              <a:extLst>
                <a:ext uri="{FF2B5EF4-FFF2-40B4-BE49-F238E27FC236}">
                  <a16:creationId xmlns:a16="http://schemas.microsoft.com/office/drawing/2014/main" id="{E61322F3-0187-60DA-94D6-CFD03F428AA8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" name="Freeform: Shape 147">
              <a:extLst>
                <a:ext uri="{FF2B5EF4-FFF2-40B4-BE49-F238E27FC236}">
                  <a16:creationId xmlns:a16="http://schemas.microsoft.com/office/drawing/2014/main" id="{3C6713D9-9F99-29F9-7622-6B87356B34F3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" name="Freeform: Shape 148">
              <a:extLst>
                <a:ext uri="{FF2B5EF4-FFF2-40B4-BE49-F238E27FC236}">
                  <a16:creationId xmlns:a16="http://schemas.microsoft.com/office/drawing/2014/main" id="{85E916A4-C110-0E4A-00BA-3BCCB25B4AA8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" name="Freeform: Shape 149">
              <a:extLst>
                <a:ext uri="{FF2B5EF4-FFF2-40B4-BE49-F238E27FC236}">
                  <a16:creationId xmlns:a16="http://schemas.microsoft.com/office/drawing/2014/main" id="{211BE48E-EE0A-0F2F-8013-56A325888114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" name="Freeform: Shape 150">
              <a:extLst>
                <a:ext uri="{FF2B5EF4-FFF2-40B4-BE49-F238E27FC236}">
                  <a16:creationId xmlns:a16="http://schemas.microsoft.com/office/drawing/2014/main" id="{F1EEB58C-181E-6888-0214-44EB8C888F4D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" name="Freeform: Shape 151">
              <a:extLst>
                <a:ext uri="{FF2B5EF4-FFF2-40B4-BE49-F238E27FC236}">
                  <a16:creationId xmlns:a16="http://schemas.microsoft.com/office/drawing/2014/main" id="{9A880238-AC24-FE23-4B69-B86F80782FE8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" name="Freeform: Shape 152">
              <a:extLst>
                <a:ext uri="{FF2B5EF4-FFF2-40B4-BE49-F238E27FC236}">
                  <a16:creationId xmlns:a16="http://schemas.microsoft.com/office/drawing/2014/main" id="{ACB18146-02DF-A007-62AA-99C7E2A8A0BC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" name="Freeform: Shape 153">
              <a:extLst>
                <a:ext uri="{FF2B5EF4-FFF2-40B4-BE49-F238E27FC236}">
                  <a16:creationId xmlns:a16="http://schemas.microsoft.com/office/drawing/2014/main" id="{B840AD91-FD5A-A80B-33A2-164948E199C0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" name="Freeform: Shape 154">
              <a:extLst>
                <a:ext uri="{FF2B5EF4-FFF2-40B4-BE49-F238E27FC236}">
                  <a16:creationId xmlns:a16="http://schemas.microsoft.com/office/drawing/2014/main" id="{499D2C47-A7B5-593D-E183-39E980ABACFB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" name="Freeform: Shape 155">
              <a:extLst>
                <a:ext uri="{FF2B5EF4-FFF2-40B4-BE49-F238E27FC236}">
                  <a16:creationId xmlns:a16="http://schemas.microsoft.com/office/drawing/2014/main" id="{097766AD-10F6-3973-CFFF-C9B3BFAA6AB3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" name="Freeform: Shape 156">
              <a:extLst>
                <a:ext uri="{FF2B5EF4-FFF2-40B4-BE49-F238E27FC236}">
                  <a16:creationId xmlns:a16="http://schemas.microsoft.com/office/drawing/2014/main" id="{FCE2B0DB-C94B-15C5-B8B7-38AF45AD858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" name="Freeform: Shape 157">
              <a:extLst>
                <a:ext uri="{FF2B5EF4-FFF2-40B4-BE49-F238E27FC236}">
                  <a16:creationId xmlns:a16="http://schemas.microsoft.com/office/drawing/2014/main" id="{CC8F784E-EC69-3BF0-6C35-51D80002677B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" name="Freeform: Shape 158">
              <a:extLst>
                <a:ext uri="{FF2B5EF4-FFF2-40B4-BE49-F238E27FC236}">
                  <a16:creationId xmlns:a16="http://schemas.microsoft.com/office/drawing/2014/main" id="{7893B411-4C03-BB3B-95C8-8C95444CA0A7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" name="Freeform: Shape 159">
              <a:extLst>
                <a:ext uri="{FF2B5EF4-FFF2-40B4-BE49-F238E27FC236}">
                  <a16:creationId xmlns:a16="http://schemas.microsoft.com/office/drawing/2014/main" id="{DEA90C3C-54EB-975A-C5CF-DC1CE5D7B03A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" name="Freeform: Shape 160">
              <a:extLst>
                <a:ext uri="{FF2B5EF4-FFF2-40B4-BE49-F238E27FC236}">
                  <a16:creationId xmlns:a16="http://schemas.microsoft.com/office/drawing/2014/main" id="{C7DFA6FA-7667-779A-0B7B-A2ADA64F3BFC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" name="Freeform: Shape 161">
              <a:extLst>
                <a:ext uri="{FF2B5EF4-FFF2-40B4-BE49-F238E27FC236}">
                  <a16:creationId xmlns:a16="http://schemas.microsoft.com/office/drawing/2014/main" id="{AC70F6AF-C738-A2BF-02B3-34349BAB0A0B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" name="Freeform: Shape 162">
              <a:extLst>
                <a:ext uri="{FF2B5EF4-FFF2-40B4-BE49-F238E27FC236}">
                  <a16:creationId xmlns:a16="http://schemas.microsoft.com/office/drawing/2014/main" id="{4CC82A6E-CE2B-EE23-6E2B-7ABB2F830CF6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" name="Freeform: Shape 163">
              <a:extLst>
                <a:ext uri="{FF2B5EF4-FFF2-40B4-BE49-F238E27FC236}">
                  <a16:creationId xmlns:a16="http://schemas.microsoft.com/office/drawing/2014/main" id="{BA5E49A8-F5D7-BDC6-0499-44C355AA84BA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" name="Freeform: Shape 164">
              <a:extLst>
                <a:ext uri="{FF2B5EF4-FFF2-40B4-BE49-F238E27FC236}">
                  <a16:creationId xmlns:a16="http://schemas.microsoft.com/office/drawing/2014/main" id="{666D02D2-0246-AB85-5150-2BFCEE077484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" name="Freeform: Shape 165">
              <a:extLst>
                <a:ext uri="{FF2B5EF4-FFF2-40B4-BE49-F238E27FC236}">
                  <a16:creationId xmlns:a16="http://schemas.microsoft.com/office/drawing/2014/main" id="{4B7BDE32-357E-D039-452A-92154BAFCA81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" name="Freeform: Shape 166">
              <a:extLst>
                <a:ext uri="{FF2B5EF4-FFF2-40B4-BE49-F238E27FC236}">
                  <a16:creationId xmlns:a16="http://schemas.microsoft.com/office/drawing/2014/main" id="{ED7632F5-1824-AB03-D395-7C5B3F3907CA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" name="Freeform: Shape 167">
              <a:extLst>
                <a:ext uri="{FF2B5EF4-FFF2-40B4-BE49-F238E27FC236}">
                  <a16:creationId xmlns:a16="http://schemas.microsoft.com/office/drawing/2014/main" id="{D6A23296-E56B-9A62-8F16-41D4FAA7407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" name="Freeform: Shape 168">
              <a:extLst>
                <a:ext uri="{FF2B5EF4-FFF2-40B4-BE49-F238E27FC236}">
                  <a16:creationId xmlns:a16="http://schemas.microsoft.com/office/drawing/2014/main" id="{376C4CEE-F1D7-3F9F-06C0-73637164FAE4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" name="Freeform: Shape 169">
              <a:extLst>
                <a:ext uri="{FF2B5EF4-FFF2-40B4-BE49-F238E27FC236}">
                  <a16:creationId xmlns:a16="http://schemas.microsoft.com/office/drawing/2014/main" id="{10A19EE1-0057-D7E3-B35D-59CA27C8457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" name="Freeform: Shape 170">
              <a:extLst>
                <a:ext uri="{FF2B5EF4-FFF2-40B4-BE49-F238E27FC236}">
                  <a16:creationId xmlns:a16="http://schemas.microsoft.com/office/drawing/2014/main" id="{040B9624-AA4F-83D2-0864-CF194354E68A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" name="Freeform: Shape 171">
              <a:extLst>
                <a:ext uri="{FF2B5EF4-FFF2-40B4-BE49-F238E27FC236}">
                  <a16:creationId xmlns:a16="http://schemas.microsoft.com/office/drawing/2014/main" id="{BA5A16E7-5A20-B3E7-9D6C-F6C52B245DB4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" name="Freeform: Shape 172">
              <a:extLst>
                <a:ext uri="{FF2B5EF4-FFF2-40B4-BE49-F238E27FC236}">
                  <a16:creationId xmlns:a16="http://schemas.microsoft.com/office/drawing/2014/main" id="{79F041A1-31E7-E79C-70AD-4E7E0E6DEDC1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" name="Freeform: Shape 173">
              <a:extLst>
                <a:ext uri="{FF2B5EF4-FFF2-40B4-BE49-F238E27FC236}">
                  <a16:creationId xmlns:a16="http://schemas.microsoft.com/office/drawing/2014/main" id="{4E3E4DCF-6DEA-7733-277E-1AAD0664127C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" name="Freeform: Shape 174">
              <a:extLst>
                <a:ext uri="{FF2B5EF4-FFF2-40B4-BE49-F238E27FC236}">
                  <a16:creationId xmlns:a16="http://schemas.microsoft.com/office/drawing/2014/main" id="{6A8733BF-25F7-65CB-1AF2-4C708393BEE9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" name="Freeform: Shape 175">
              <a:extLst>
                <a:ext uri="{FF2B5EF4-FFF2-40B4-BE49-F238E27FC236}">
                  <a16:creationId xmlns:a16="http://schemas.microsoft.com/office/drawing/2014/main" id="{CCA4FAC7-827A-2369-7A84-04B71F4652C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" name="Freeform: Shape 176">
              <a:extLst>
                <a:ext uri="{FF2B5EF4-FFF2-40B4-BE49-F238E27FC236}">
                  <a16:creationId xmlns:a16="http://schemas.microsoft.com/office/drawing/2014/main" id="{316ABE5C-2B54-979C-BCA7-4856D4CF4AC6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" name="Freeform: Shape 177">
              <a:extLst>
                <a:ext uri="{FF2B5EF4-FFF2-40B4-BE49-F238E27FC236}">
                  <a16:creationId xmlns:a16="http://schemas.microsoft.com/office/drawing/2014/main" id="{2DCE369B-983D-F197-1C97-EE3D13EC574A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" name="Freeform: Shape 178">
              <a:extLst>
                <a:ext uri="{FF2B5EF4-FFF2-40B4-BE49-F238E27FC236}">
                  <a16:creationId xmlns:a16="http://schemas.microsoft.com/office/drawing/2014/main" id="{EAFE8DA4-1755-179E-8CCF-F79ACC146F8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" name="Freeform: Shape 179">
              <a:extLst>
                <a:ext uri="{FF2B5EF4-FFF2-40B4-BE49-F238E27FC236}">
                  <a16:creationId xmlns:a16="http://schemas.microsoft.com/office/drawing/2014/main" id="{EC3FD57D-4C64-B550-F710-00891EEFF4F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" name="Freeform: Shape 180">
              <a:extLst>
                <a:ext uri="{FF2B5EF4-FFF2-40B4-BE49-F238E27FC236}">
                  <a16:creationId xmlns:a16="http://schemas.microsoft.com/office/drawing/2014/main" id="{FBA6F6C7-D19C-81A3-09D3-912AB290F28E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" name="Freeform: Shape 181">
              <a:extLst>
                <a:ext uri="{FF2B5EF4-FFF2-40B4-BE49-F238E27FC236}">
                  <a16:creationId xmlns:a16="http://schemas.microsoft.com/office/drawing/2014/main" id="{3CCF278D-986F-045C-8AF7-EEDA693AAA72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" name="Freeform: Shape 182">
              <a:extLst>
                <a:ext uri="{FF2B5EF4-FFF2-40B4-BE49-F238E27FC236}">
                  <a16:creationId xmlns:a16="http://schemas.microsoft.com/office/drawing/2014/main" id="{3EF3A1FC-E663-0A38-0A36-8AEAD16E3CD6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" name="Freeform: Shape 183">
              <a:extLst>
                <a:ext uri="{FF2B5EF4-FFF2-40B4-BE49-F238E27FC236}">
                  <a16:creationId xmlns:a16="http://schemas.microsoft.com/office/drawing/2014/main" id="{EAE953C2-CD13-4D09-0446-B3112359DE80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" name="Freeform: Shape 184">
              <a:extLst>
                <a:ext uri="{FF2B5EF4-FFF2-40B4-BE49-F238E27FC236}">
                  <a16:creationId xmlns:a16="http://schemas.microsoft.com/office/drawing/2014/main" id="{7EFE6E3B-B7DF-E333-2CAA-60C0565A4BE8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" name="Freeform: Shape 185">
              <a:extLst>
                <a:ext uri="{FF2B5EF4-FFF2-40B4-BE49-F238E27FC236}">
                  <a16:creationId xmlns:a16="http://schemas.microsoft.com/office/drawing/2014/main" id="{9466171F-EE4F-32AF-F8E1-19B45CA5268F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" name="Freeform: Shape 186">
              <a:extLst>
                <a:ext uri="{FF2B5EF4-FFF2-40B4-BE49-F238E27FC236}">
                  <a16:creationId xmlns:a16="http://schemas.microsoft.com/office/drawing/2014/main" id="{8294CF8C-1DEF-617D-5977-31CE2DDA85AC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" name="Freeform: Shape 187">
              <a:extLst>
                <a:ext uri="{FF2B5EF4-FFF2-40B4-BE49-F238E27FC236}">
                  <a16:creationId xmlns:a16="http://schemas.microsoft.com/office/drawing/2014/main" id="{FDC7B402-9791-7EC3-A632-6F20A3AD63C0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" name="Freeform: Shape 188">
              <a:extLst>
                <a:ext uri="{FF2B5EF4-FFF2-40B4-BE49-F238E27FC236}">
                  <a16:creationId xmlns:a16="http://schemas.microsoft.com/office/drawing/2014/main" id="{C71F1283-7C02-3E70-C147-D829EB38F79B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" name="Freeform: Shape 189">
              <a:extLst>
                <a:ext uri="{FF2B5EF4-FFF2-40B4-BE49-F238E27FC236}">
                  <a16:creationId xmlns:a16="http://schemas.microsoft.com/office/drawing/2014/main" id="{EBA81FE5-9F3C-B69B-9718-CC6E6BC04DBC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" name="Freeform: Shape 190">
              <a:extLst>
                <a:ext uri="{FF2B5EF4-FFF2-40B4-BE49-F238E27FC236}">
                  <a16:creationId xmlns:a16="http://schemas.microsoft.com/office/drawing/2014/main" id="{803F7CF8-3A7E-E045-BB40-A5C7D66F9C83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" name="Freeform: Shape 191">
              <a:extLst>
                <a:ext uri="{FF2B5EF4-FFF2-40B4-BE49-F238E27FC236}">
                  <a16:creationId xmlns:a16="http://schemas.microsoft.com/office/drawing/2014/main" id="{3D2FA7AF-70F6-ABDC-D924-BFAD29E0F45C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" name="Freeform: Shape 192">
              <a:extLst>
                <a:ext uri="{FF2B5EF4-FFF2-40B4-BE49-F238E27FC236}">
                  <a16:creationId xmlns:a16="http://schemas.microsoft.com/office/drawing/2014/main" id="{1995DBA6-10A1-3E73-6320-DD2843DDB66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" name="Freeform: Shape 193">
              <a:extLst>
                <a:ext uri="{FF2B5EF4-FFF2-40B4-BE49-F238E27FC236}">
                  <a16:creationId xmlns:a16="http://schemas.microsoft.com/office/drawing/2014/main" id="{2992855B-D6A3-3DAC-841D-AC6B6FE1D313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" name="Freeform: Shape 194">
              <a:extLst>
                <a:ext uri="{FF2B5EF4-FFF2-40B4-BE49-F238E27FC236}">
                  <a16:creationId xmlns:a16="http://schemas.microsoft.com/office/drawing/2014/main" id="{20C73A90-57C6-5AB9-81F1-4D91D87F31F0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4" name="Freeform: Shape 195">
              <a:extLst>
                <a:ext uri="{FF2B5EF4-FFF2-40B4-BE49-F238E27FC236}">
                  <a16:creationId xmlns:a16="http://schemas.microsoft.com/office/drawing/2014/main" id="{B9B7AEC5-7401-8C09-8C87-8B7B9BCF5648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5" name="Freeform: Shape 196">
              <a:extLst>
                <a:ext uri="{FF2B5EF4-FFF2-40B4-BE49-F238E27FC236}">
                  <a16:creationId xmlns:a16="http://schemas.microsoft.com/office/drawing/2014/main" id="{AE4A62AF-8F09-4FBD-513A-A0407B2FA04F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6" name="Freeform: Shape 197">
              <a:extLst>
                <a:ext uri="{FF2B5EF4-FFF2-40B4-BE49-F238E27FC236}">
                  <a16:creationId xmlns:a16="http://schemas.microsoft.com/office/drawing/2014/main" id="{EDCCEAD3-D20B-7C77-6D92-4DFE0C130BA5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7" name="Freeform: Shape 198">
              <a:extLst>
                <a:ext uri="{FF2B5EF4-FFF2-40B4-BE49-F238E27FC236}">
                  <a16:creationId xmlns:a16="http://schemas.microsoft.com/office/drawing/2014/main" id="{CE8491A2-3D8C-DC45-C990-2E15978FEEEB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8" name="Freeform: Shape 199">
              <a:extLst>
                <a:ext uri="{FF2B5EF4-FFF2-40B4-BE49-F238E27FC236}">
                  <a16:creationId xmlns:a16="http://schemas.microsoft.com/office/drawing/2014/main" id="{18748056-0202-DF54-EE66-BEF704636BF4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9" name="Freeform: Shape 200">
              <a:extLst>
                <a:ext uri="{FF2B5EF4-FFF2-40B4-BE49-F238E27FC236}">
                  <a16:creationId xmlns:a16="http://schemas.microsoft.com/office/drawing/2014/main" id="{80338D5C-A7C4-C2D4-E4F5-1524CB1F56D6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0" name="Freeform: Shape 201">
              <a:extLst>
                <a:ext uri="{FF2B5EF4-FFF2-40B4-BE49-F238E27FC236}">
                  <a16:creationId xmlns:a16="http://schemas.microsoft.com/office/drawing/2014/main" id="{6AA9BB91-DBFF-8F6F-87CF-A8415CCEFD8B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1" name="Freeform: Shape 202">
              <a:extLst>
                <a:ext uri="{FF2B5EF4-FFF2-40B4-BE49-F238E27FC236}">
                  <a16:creationId xmlns:a16="http://schemas.microsoft.com/office/drawing/2014/main" id="{0872F69F-9852-FA55-509C-A1FFAABC7AE0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2" name="Freeform: Shape 203">
              <a:extLst>
                <a:ext uri="{FF2B5EF4-FFF2-40B4-BE49-F238E27FC236}">
                  <a16:creationId xmlns:a16="http://schemas.microsoft.com/office/drawing/2014/main" id="{A5334FB1-C9F5-3918-1203-A600581826B4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3" name="Freeform: Shape 204">
              <a:extLst>
                <a:ext uri="{FF2B5EF4-FFF2-40B4-BE49-F238E27FC236}">
                  <a16:creationId xmlns:a16="http://schemas.microsoft.com/office/drawing/2014/main" id="{78913B6D-1811-9DBA-0149-67E8DA9A1125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4" name="Freeform: Shape 205">
              <a:extLst>
                <a:ext uri="{FF2B5EF4-FFF2-40B4-BE49-F238E27FC236}">
                  <a16:creationId xmlns:a16="http://schemas.microsoft.com/office/drawing/2014/main" id="{58B38FAA-8D04-E1C0-506E-F41CC8C82D0C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5" name="Freeform: Shape 206">
              <a:extLst>
                <a:ext uri="{FF2B5EF4-FFF2-40B4-BE49-F238E27FC236}">
                  <a16:creationId xmlns:a16="http://schemas.microsoft.com/office/drawing/2014/main" id="{FF47CFD3-DFDD-C8A0-FE1C-A74CAB3B5A71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6" name="Freeform: Shape 207">
              <a:extLst>
                <a:ext uri="{FF2B5EF4-FFF2-40B4-BE49-F238E27FC236}">
                  <a16:creationId xmlns:a16="http://schemas.microsoft.com/office/drawing/2014/main" id="{07712B47-1395-2242-DCD8-113677883253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7" name="Freeform: Shape 208">
              <a:extLst>
                <a:ext uri="{FF2B5EF4-FFF2-40B4-BE49-F238E27FC236}">
                  <a16:creationId xmlns:a16="http://schemas.microsoft.com/office/drawing/2014/main" id="{0A212CAA-ED24-9812-4641-6F5437D2792B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8" name="Freeform: Shape 209">
              <a:extLst>
                <a:ext uri="{FF2B5EF4-FFF2-40B4-BE49-F238E27FC236}">
                  <a16:creationId xmlns:a16="http://schemas.microsoft.com/office/drawing/2014/main" id="{DF1808BB-2946-7DB1-8458-A37ABFB88588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9" name="Freeform: Shape 210">
              <a:extLst>
                <a:ext uri="{FF2B5EF4-FFF2-40B4-BE49-F238E27FC236}">
                  <a16:creationId xmlns:a16="http://schemas.microsoft.com/office/drawing/2014/main" id="{0A1E4B58-B71D-379C-561B-7409B4CBCB59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0" name="Freeform: Shape 211">
              <a:extLst>
                <a:ext uri="{FF2B5EF4-FFF2-40B4-BE49-F238E27FC236}">
                  <a16:creationId xmlns:a16="http://schemas.microsoft.com/office/drawing/2014/main" id="{DEA6E020-3DC3-2421-4647-56B213AC5F9F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1" name="Freeform: Shape 212">
              <a:extLst>
                <a:ext uri="{FF2B5EF4-FFF2-40B4-BE49-F238E27FC236}">
                  <a16:creationId xmlns:a16="http://schemas.microsoft.com/office/drawing/2014/main" id="{7D31EC9F-2A14-DC65-4E76-BCAF578272AC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2" name="Freeform: Shape 213">
              <a:extLst>
                <a:ext uri="{FF2B5EF4-FFF2-40B4-BE49-F238E27FC236}">
                  <a16:creationId xmlns:a16="http://schemas.microsoft.com/office/drawing/2014/main" id="{B0142FC7-9A10-5025-7062-E28AB97F9754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3" name="Freeform: Shape 214">
              <a:extLst>
                <a:ext uri="{FF2B5EF4-FFF2-40B4-BE49-F238E27FC236}">
                  <a16:creationId xmlns:a16="http://schemas.microsoft.com/office/drawing/2014/main" id="{3EBE7C8E-3E1E-740F-7CD3-30F8C4604191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4" name="Freeform: Shape 215">
              <a:extLst>
                <a:ext uri="{FF2B5EF4-FFF2-40B4-BE49-F238E27FC236}">
                  <a16:creationId xmlns:a16="http://schemas.microsoft.com/office/drawing/2014/main" id="{1EA5D4C9-5063-6039-D5EF-8955C5E4B6F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5" name="Freeform: Shape 216">
              <a:extLst>
                <a:ext uri="{FF2B5EF4-FFF2-40B4-BE49-F238E27FC236}">
                  <a16:creationId xmlns:a16="http://schemas.microsoft.com/office/drawing/2014/main" id="{FBB66FD0-6148-342C-015A-4204D0F75515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6" name="Freeform: Shape 217">
              <a:extLst>
                <a:ext uri="{FF2B5EF4-FFF2-40B4-BE49-F238E27FC236}">
                  <a16:creationId xmlns:a16="http://schemas.microsoft.com/office/drawing/2014/main" id="{D2C4650B-A7F2-7130-410C-46DF4211A887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7" name="Freeform: Shape 218">
              <a:extLst>
                <a:ext uri="{FF2B5EF4-FFF2-40B4-BE49-F238E27FC236}">
                  <a16:creationId xmlns:a16="http://schemas.microsoft.com/office/drawing/2014/main" id="{5C8E6AD8-BF5C-D818-72AB-36D26A4ED7B2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8" name="Freeform: Shape 219">
              <a:extLst>
                <a:ext uri="{FF2B5EF4-FFF2-40B4-BE49-F238E27FC236}">
                  <a16:creationId xmlns:a16="http://schemas.microsoft.com/office/drawing/2014/main" id="{30CDB757-A4D9-DC6D-1AE4-53A4A5F12099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9" name="Freeform: Shape 220">
              <a:extLst>
                <a:ext uri="{FF2B5EF4-FFF2-40B4-BE49-F238E27FC236}">
                  <a16:creationId xmlns:a16="http://schemas.microsoft.com/office/drawing/2014/main" id="{42EE85C7-6B4D-25A5-887D-3A84C1E468DE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0" name="Freeform: Shape 221">
              <a:extLst>
                <a:ext uri="{FF2B5EF4-FFF2-40B4-BE49-F238E27FC236}">
                  <a16:creationId xmlns:a16="http://schemas.microsoft.com/office/drawing/2014/main" id="{85331631-6550-D337-C081-B3F61F864A73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1" name="Freeform: Shape 222">
              <a:extLst>
                <a:ext uri="{FF2B5EF4-FFF2-40B4-BE49-F238E27FC236}">
                  <a16:creationId xmlns:a16="http://schemas.microsoft.com/office/drawing/2014/main" id="{22A7650C-4E0D-2185-44EF-CA88537B2EB5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2" name="Freeform: Shape 223">
              <a:extLst>
                <a:ext uri="{FF2B5EF4-FFF2-40B4-BE49-F238E27FC236}">
                  <a16:creationId xmlns:a16="http://schemas.microsoft.com/office/drawing/2014/main" id="{64F4659A-D561-5400-E1DC-3B5355F6B3C5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3" name="Freeform: Shape 224">
              <a:extLst>
                <a:ext uri="{FF2B5EF4-FFF2-40B4-BE49-F238E27FC236}">
                  <a16:creationId xmlns:a16="http://schemas.microsoft.com/office/drawing/2014/main" id="{4E638317-690B-14EA-A5EF-4E12A9AFCE4D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4" name="Freeform: Shape 225">
              <a:extLst>
                <a:ext uri="{FF2B5EF4-FFF2-40B4-BE49-F238E27FC236}">
                  <a16:creationId xmlns:a16="http://schemas.microsoft.com/office/drawing/2014/main" id="{2881E6EB-D4B4-48B6-5A8D-4D381061D596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5" name="Freeform: Shape 226">
              <a:extLst>
                <a:ext uri="{FF2B5EF4-FFF2-40B4-BE49-F238E27FC236}">
                  <a16:creationId xmlns:a16="http://schemas.microsoft.com/office/drawing/2014/main" id="{576EF0C5-D046-2E29-DB43-772F6D7286A8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6" name="Freeform: Shape 227">
              <a:extLst>
                <a:ext uri="{FF2B5EF4-FFF2-40B4-BE49-F238E27FC236}">
                  <a16:creationId xmlns:a16="http://schemas.microsoft.com/office/drawing/2014/main" id="{236609A1-D74F-7937-CF0F-F5B63215298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7" name="Freeform: Shape 228">
              <a:extLst>
                <a:ext uri="{FF2B5EF4-FFF2-40B4-BE49-F238E27FC236}">
                  <a16:creationId xmlns:a16="http://schemas.microsoft.com/office/drawing/2014/main" id="{26CD45E7-5425-6E2E-E379-ABA761CEC2B0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8" name="Freeform: Shape 229">
              <a:extLst>
                <a:ext uri="{FF2B5EF4-FFF2-40B4-BE49-F238E27FC236}">
                  <a16:creationId xmlns:a16="http://schemas.microsoft.com/office/drawing/2014/main" id="{6E2ABF18-11AF-96AB-C4DE-6A99FBD0FDC1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9" name="Freeform: Shape 230">
              <a:extLst>
                <a:ext uri="{FF2B5EF4-FFF2-40B4-BE49-F238E27FC236}">
                  <a16:creationId xmlns:a16="http://schemas.microsoft.com/office/drawing/2014/main" id="{D689EBE1-DB8B-A7C7-1464-C341B8043CF3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0" name="Freeform: Shape 231">
              <a:extLst>
                <a:ext uri="{FF2B5EF4-FFF2-40B4-BE49-F238E27FC236}">
                  <a16:creationId xmlns:a16="http://schemas.microsoft.com/office/drawing/2014/main" id="{F2B2BBAA-361E-DBD8-45FB-9A5E2C7F9917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1" name="Freeform: Shape 232">
              <a:extLst>
                <a:ext uri="{FF2B5EF4-FFF2-40B4-BE49-F238E27FC236}">
                  <a16:creationId xmlns:a16="http://schemas.microsoft.com/office/drawing/2014/main" id="{BE810457-6BAE-CA2D-1131-A5CD0446517D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2" name="Freeform: Shape 233">
              <a:extLst>
                <a:ext uri="{FF2B5EF4-FFF2-40B4-BE49-F238E27FC236}">
                  <a16:creationId xmlns:a16="http://schemas.microsoft.com/office/drawing/2014/main" id="{51137FC9-F9D4-AB4F-F250-99B09F719E54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3" name="Freeform: Shape 234">
              <a:extLst>
                <a:ext uri="{FF2B5EF4-FFF2-40B4-BE49-F238E27FC236}">
                  <a16:creationId xmlns:a16="http://schemas.microsoft.com/office/drawing/2014/main" id="{F3ACC9EC-48BB-56AC-AB09-8FF8202AE107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4" name="Freeform: Shape 235">
              <a:extLst>
                <a:ext uri="{FF2B5EF4-FFF2-40B4-BE49-F238E27FC236}">
                  <a16:creationId xmlns:a16="http://schemas.microsoft.com/office/drawing/2014/main" id="{91935E4B-1500-262D-7490-898FE7F5C7AD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5" name="Freeform: Shape 236">
              <a:extLst>
                <a:ext uri="{FF2B5EF4-FFF2-40B4-BE49-F238E27FC236}">
                  <a16:creationId xmlns:a16="http://schemas.microsoft.com/office/drawing/2014/main" id="{543B095C-73B2-6378-C45D-496F09AB1EE8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6" name="Freeform: Shape 237">
              <a:extLst>
                <a:ext uri="{FF2B5EF4-FFF2-40B4-BE49-F238E27FC236}">
                  <a16:creationId xmlns:a16="http://schemas.microsoft.com/office/drawing/2014/main" id="{2A9E7CA8-D45D-968E-D879-2A748CE9DDE2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7" name="Freeform: Shape 238">
              <a:extLst>
                <a:ext uri="{FF2B5EF4-FFF2-40B4-BE49-F238E27FC236}">
                  <a16:creationId xmlns:a16="http://schemas.microsoft.com/office/drawing/2014/main" id="{368C8275-2B2D-EFB2-5DED-CDBE9E99073B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8" name="Freeform: Shape 239">
              <a:extLst>
                <a:ext uri="{FF2B5EF4-FFF2-40B4-BE49-F238E27FC236}">
                  <a16:creationId xmlns:a16="http://schemas.microsoft.com/office/drawing/2014/main" id="{3FE2D49A-E44B-FB34-AF7B-DB9ECC14DBEA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9" name="Freeform: Shape 240">
              <a:extLst>
                <a:ext uri="{FF2B5EF4-FFF2-40B4-BE49-F238E27FC236}">
                  <a16:creationId xmlns:a16="http://schemas.microsoft.com/office/drawing/2014/main" id="{62758D6A-8FD6-74A2-D87A-62BFAAAC0394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0" name="Freeform: Shape 241">
              <a:extLst>
                <a:ext uri="{FF2B5EF4-FFF2-40B4-BE49-F238E27FC236}">
                  <a16:creationId xmlns:a16="http://schemas.microsoft.com/office/drawing/2014/main" id="{BCDBE308-1EB1-E65D-97E3-B17D8DDFE99B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1" name="Freeform: Shape 242">
              <a:extLst>
                <a:ext uri="{FF2B5EF4-FFF2-40B4-BE49-F238E27FC236}">
                  <a16:creationId xmlns:a16="http://schemas.microsoft.com/office/drawing/2014/main" id="{5F3D023B-97F7-65BF-FB88-4C5369EFAA5D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2" name="Freeform: Shape 243">
              <a:extLst>
                <a:ext uri="{FF2B5EF4-FFF2-40B4-BE49-F238E27FC236}">
                  <a16:creationId xmlns:a16="http://schemas.microsoft.com/office/drawing/2014/main" id="{6B75910A-B51C-5715-FB83-5D1DA73B009E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3" name="Freeform: Shape 244">
              <a:extLst>
                <a:ext uri="{FF2B5EF4-FFF2-40B4-BE49-F238E27FC236}">
                  <a16:creationId xmlns:a16="http://schemas.microsoft.com/office/drawing/2014/main" id="{DC800C69-44FD-51EB-23AA-6E48553B9A0E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4" name="Freeform: Shape 245">
              <a:extLst>
                <a:ext uri="{FF2B5EF4-FFF2-40B4-BE49-F238E27FC236}">
                  <a16:creationId xmlns:a16="http://schemas.microsoft.com/office/drawing/2014/main" id="{9912D981-4E0C-D7A9-D6C6-EA2A1E5128AF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5" name="Freeform: Shape 246">
              <a:extLst>
                <a:ext uri="{FF2B5EF4-FFF2-40B4-BE49-F238E27FC236}">
                  <a16:creationId xmlns:a16="http://schemas.microsoft.com/office/drawing/2014/main" id="{B80409C5-31CD-B81D-3F22-224E13C989C0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6" name="Freeform: Shape 247">
              <a:extLst>
                <a:ext uri="{FF2B5EF4-FFF2-40B4-BE49-F238E27FC236}">
                  <a16:creationId xmlns:a16="http://schemas.microsoft.com/office/drawing/2014/main" id="{8AABA338-4F9B-7162-763A-F51596A31F95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7" name="Freeform: Shape 248">
              <a:extLst>
                <a:ext uri="{FF2B5EF4-FFF2-40B4-BE49-F238E27FC236}">
                  <a16:creationId xmlns:a16="http://schemas.microsoft.com/office/drawing/2014/main" id="{4DE05558-BD93-3FAD-BADB-71807FB8E6A3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8" name="Freeform: Shape 249">
              <a:extLst>
                <a:ext uri="{FF2B5EF4-FFF2-40B4-BE49-F238E27FC236}">
                  <a16:creationId xmlns:a16="http://schemas.microsoft.com/office/drawing/2014/main" id="{EBE9C73C-81C0-5241-EC5B-80D761FB2256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9" name="Freeform: Shape 250">
              <a:extLst>
                <a:ext uri="{FF2B5EF4-FFF2-40B4-BE49-F238E27FC236}">
                  <a16:creationId xmlns:a16="http://schemas.microsoft.com/office/drawing/2014/main" id="{FF6C2FA8-C3FF-A96A-DD29-F033A845BA2E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0" name="Freeform: Shape 251">
              <a:extLst>
                <a:ext uri="{FF2B5EF4-FFF2-40B4-BE49-F238E27FC236}">
                  <a16:creationId xmlns:a16="http://schemas.microsoft.com/office/drawing/2014/main" id="{F1C7DAFB-3536-2910-59C2-97660484C491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1" name="Freeform: Shape 252">
              <a:extLst>
                <a:ext uri="{FF2B5EF4-FFF2-40B4-BE49-F238E27FC236}">
                  <a16:creationId xmlns:a16="http://schemas.microsoft.com/office/drawing/2014/main" id="{CEEE8A12-7BA4-B8A1-40A9-CB13D232DE8F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2" name="Freeform: Shape 253">
              <a:extLst>
                <a:ext uri="{FF2B5EF4-FFF2-40B4-BE49-F238E27FC236}">
                  <a16:creationId xmlns:a16="http://schemas.microsoft.com/office/drawing/2014/main" id="{9DD80F73-9974-BF1B-2C95-575C01F5F057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3" name="Freeform: Shape 254">
              <a:extLst>
                <a:ext uri="{FF2B5EF4-FFF2-40B4-BE49-F238E27FC236}">
                  <a16:creationId xmlns:a16="http://schemas.microsoft.com/office/drawing/2014/main" id="{27620D25-B602-A7D3-09CC-3D5305CD9BB8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4" name="Freeform: Shape 255">
              <a:extLst>
                <a:ext uri="{FF2B5EF4-FFF2-40B4-BE49-F238E27FC236}">
                  <a16:creationId xmlns:a16="http://schemas.microsoft.com/office/drawing/2014/main" id="{D6A223ED-46A5-BEEF-CC33-EC01D7CBCB0C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5" name="Freeform: Shape 256">
              <a:extLst>
                <a:ext uri="{FF2B5EF4-FFF2-40B4-BE49-F238E27FC236}">
                  <a16:creationId xmlns:a16="http://schemas.microsoft.com/office/drawing/2014/main" id="{906F5C08-F091-C07B-430F-93469FD43473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6" name="Freeform: Shape 257">
              <a:extLst>
                <a:ext uri="{FF2B5EF4-FFF2-40B4-BE49-F238E27FC236}">
                  <a16:creationId xmlns:a16="http://schemas.microsoft.com/office/drawing/2014/main" id="{4522354F-B89E-8DDD-B0F7-46C917F35F80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7" name="Freeform: Shape 258">
              <a:extLst>
                <a:ext uri="{FF2B5EF4-FFF2-40B4-BE49-F238E27FC236}">
                  <a16:creationId xmlns:a16="http://schemas.microsoft.com/office/drawing/2014/main" id="{FD1B78B2-7C9D-2468-8E49-745C7AB55BA4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8" name="Freeform: Shape 259">
              <a:extLst>
                <a:ext uri="{FF2B5EF4-FFF2-40B4-BE49-F238E27FC236}">
                  <a16:creationId xmlns:a16="http://schemas.microsoft.com/office/drawing/2014/main" id="{EC8EA98D-0472-C219-863A-E08F9C72634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9" name="Freeform: Shape 260">
              <a:extLst>
                <a:ext uri="{FF2B5EF4-FFF2-40B4-BE49-F238E27FC236}">
                  <a16:creationId xmlns:a16="http://schemas.microsoft.com/office/drawing/2014/main" id="{744C64D0-1A78-3F20-12C2-D1F09FF81407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0" name="Freeform: Shape 261">
              <a:extLst>
                <a:ext uri="{FF2B5EF4-FFF2-40B4-BE49-F238E27FC236}">
                  <a16:creationId xmlns:a16="http://schemas.microsoft.com/office/drawing/2014/main" id="{8F0C2048-0805-6EFD-D0DB-CB7520C96B4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1" name="Freeform: Shape 262">
              <a:extLst>
                <a:ext uri="{FF2B5EF4-FFF2-40B4-BE49-F238E27FC236}">
                  <a16:creationId xmlns:a16="http://schemas.microsoft.com/office/drawing/2014/main" id="{2B2A4158-E765-FFBE-8867-3DA95AA3F211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2" name="Freeform: Shape 263">
              <a:extLst>
                <a:ext uri="{FF2B5EF4-FFF2-40B4-BE49-F238E27FC236}">
                  <a16:creationId xmlns:a16="http://schemas.microsoft.com/office/drawing/2014/main" id="{10FDBC50-54F3-59DB-5D67-FA699CADB1B7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3" name="Freeform: Shape 264">
              <a:extLst>
                <a:ext uri="{FF2B5EF4-FFF2-40B4-BE49-F238E27FC236}">
                  <a16:creationId xmlns:a16="http://schemas.microsoft.com/office/drawing/2014/main" id="{4A68D062-3D8A-02D1-6E68-76C4215315BD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4" name="Freeform: Shape 265">
              <a:extLst>
                <a:ext uri="{FF2B5EF4-FFF2-40B4-BE49-F238E27FC236}">
                  <a16:creationId xmlns:a16="http://schemas.microsoft.com/office/drawing/2014/main" id="{F229CC1C-DDCE-B3D7-D0D1-41B2AAB461B6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5" name="Freeform: Shape 266">
              <a:extLst>
                <a:ext uri="{FF2B5EF4-FFF2-40B4-BE49-F238E27FC236}">
                  <a16:creationId xmlns:a16="http://schemas.microsoft.com/office/drawing/2014/main" id="{AF36E1AC-4664-46F5-1856-65CCCE8B8812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6" name="Freeform: Shape 267">
              <a:extLst>
                <a:ext uri="{FF2B5EF4-FFF2-40B4-BE49-F238E27FC236}">
                  <a16:creationId xmlns:a16="http://schemas.microsoft.com/office/drawing/2014/main" id="{3CC3E0FE-5EB5-FEDD-7AAB-E98DBF927C78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7" name="Freeform: Shape 268">
              <a:extLst>
                <a:ext uri="{FF2B5EF4-FFF2-40B4-BE49-F238E27FC236}">
                  <a16:creationId xmlns:a16="http://schemas.microsoft.com/office/drawing/2014/main" id="{3C24FF08-2623-E81E-0D7C-61E0D2AD9CC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8" name="Freeform: Shape 269">
              <a:extLst>
                <a:ext uri="{FF2B5EF4-FFF2-40B4-BE49-F238E27FC236}">
                  <a16:creationId xmlns:a16="http://schemas.microsoft.com/office/drawing/2014/main" id="{B2B92209-7B47-D741-7933-8AB23192D872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9" name="Freeform: Shape 270">
              <a:extLst>
                <a:ext uri="{FF2B5EF4-FFF2-40B4-BE49-F238E27FC236}">
                  <a16:creationId xmlns:a16="http://schemas.microsoft.com/office/drawing/2014/main" id="{644C57F3-64AD-6BC8-2ADA-668CCCFF825E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0" name="Freeform: Shape 271">
              <a:extLst>
                <a:ext uri="{FF2B5EF4-FFF2-40B4-BE49-F238E27FC236}">
                  <a16:creationId xmlns:a16="http://schemas.microsoft.com/office/drawing/2014/main" id="{D61F5E26-FF67-8571-B682-FCAFCC04FE74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1" name="Freeform: Shape 272">
              <a:extLst>
                <a:ext uri="{FF2B5EF4-FFF2-40B4-BE49-F238E27FC236}">
                  <a16:creationId xmlns:a16="http://schemas.microsoft.com/office/drawing/2014/main" id="{3117BFB7-CB4F-1769-E827-BCC3B4735E2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2" name="Freeform: Shape 273">
              <a:extLst>
                <a:ext uri="{FF2B5EF4-FFF2-40B4-BE49-F238E27FC236}">
                  <a16:creationId xmlns:a16="http://schemas.microsoft.com/office/drawing/2014/main" id="{A06EF21A-BE12-B4DC-CC8E-0CB402B20BD3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3" name="Freeform: Shape 274">
              <a:extLst>
                <a:ext uri="{FF2B5EF4-FFF2-40B4-BE49-F238E27FC236}">
                  <a16:creationId xmlns:a16="http://schemas.microsoft.com/office/drawing/2014/main" id="{4F42D478-1230-9C8D-3B08-0C16A73875D7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4" name="Freeform: Shape 275">
              <a:extLst>
                <a:ext uri="{FF2B5EF4-FFF2-40B4-BE49-F238E27FC236}">
                  <a16:creationId xmlns:a16="http://schemas.microsoft.com/office/drawing/2014/main" id="{8083C5F2-656E-D33E-9686-AAF8E9E5E5D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5" name="Freeform: Shape 276">
              <a:extLst>
                <a:ext uri="{FF2B5EF4-FFF2-40B4-BE49-F238E27FC236}">
                  <a16:creationId xmlns:a16="http://schemas.microsoft.com/office/drawing/2014/main" id="{275533AD-79BD-1D2D-E689-83B43BF0BA63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6" name="Freeform: Shape 277">
              <a:extLst>
                <a:ext uri="{FF2B5EF4-FFF2-40B4-BE49-F238E27FC236}">
                  <a16:creationId xmlns:a16="http://schemas.microsoft.com/office/drawing/2014/main" id="{44A531A7-801B-0110-6239-32C0EAD76CA3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7" name="Freeform: Shape 278">
              <a:extLst>
                <a:ext uri="{FF2B5EF4-FFF2-40B4-BE49-F238E27FC236}">
                  <a16:creationId xmlns:a16="http://schemas.microsoft.com/office/drawing/2014/main" id="{1CB5D74F-087C-A3A2-ACC3-F433B5C54B2F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8" name="Freeform: Shape 279">
              <a:extLst>
                <a:ext uri="{FF2B5EF4-FFF2-40B4-BE49-F238E27FC236}">
                  <a16:creationId xmlns:a16="http://schemas.microsoft.com/office/drawing/2014/main" id="{DA35FA64-C5E2-6D3C-CE47-E94476C9F141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9" name="Freeform: Shape 280">
              <a:extLst>
                <a:ext uri="{FF2B5EF4-FFF2-40B4-BE49-F238E27FC236}">
                  <a16:creationId xmlns:a16="http://schemas.microsoft.com/office/drawing/2014/main" id="{5016519E-683B-E882-AA04-9DCB108033C9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0" name="Freeform: Shape 281">
              <a:extLst>
                <a:ext uri="{FF2B5EF4-FFF2-40B4-BE49-F238E27FC236}">
                  <a16:creationId xmlns:a16="http://schemas.microsoft.com/office/drawing/2014/main" id="{4446F4CF-2EDB-2D8B-3EDC-3FD7714B602E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1" name="Freeform: Shape 282">
              <a:extLst>
                <a:ext uri="{FF2B5EF4-FFF2-40B4-BE49-F238E27FC236}">
                  <a16:creationId xmlns:a16="http://schemas.microsoft.com/office/drawing/2014/main" id="{8F458999-1AD7-45CC-2CE2-04138E16A52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2" name="Freeform: Shape 283">
              <a:extLst>
                <a:ext uri="{FF2B5EF4-FFF2-40B4-BE49-F238E27FC236}">
                  <a16:creationId xmlns:a16="http://schemas.microsoft.com/office/drawing/2014/main" id="{3EDA6BF9-6830-C789-99C5-929D4C360C83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3" name="Freeform: Shape 284">
              <a:extLst>
                <a:ext uri="{FF2B5EF4-FFF2-40B4-BE49-F238E27FC236}">
                  <a16:creationId xmlns:a16="http://schemas.microsoft.com/office/drawing/2014/main" id="{5BA82951-85D3-40D7-BC7E-1BE01AC5A117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4" name="Freeform: Shape 285">
              <a:extLst>
                <a:ext uri="{FF2B5EF4-FFF2-40B4-BE49-F238E27FC236}">
                  <a16:creationId xmlns:a16="http://schemas.microsoft.com/office/drawing/2014/main" id="{F1DDD6F3-1C73-BCCA-44A4-15688B5739A4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5" name="Freeform: Shape 286">
              <a:extLst>
                <a:ext uri="{FF2B5EF4-FFF2-40B4-BE49-F238E27FC236}">
                  <a16:creationId xmlns:a16="http://schemas.microsoft.com/office/drawing/2014/main" id="{53660E9C-CC7D-2758-77F7-7A3CA821D52F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6" name="Freeform: Shape 287">
              <a:extLst>
                <a:ext uri="{FF2B5EF4-FFF2-40B4-BE49-F238E27FC236}">
                  <a16:creationId xmlns:a16="http://schemas.microsoft.com/office/drawing/2014/main" id="{B2C585BA-9CCB-F72A-7F09-28B202345F76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7" name="Freeform: Shape 288">
              <a:extLst>
                <a:ext uri="{FF2B5EF4-FFF2-40B4-BE49-F238E27FC236}">
                  <a16:creationId xmlns:a16="http://schemas.microsoft.com/office/drawing/2014/main" id="{BC49CFCE-0201-F21A-9FB3-64D7861CBF17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8" name="Freeform: Shape 289">
              <a:extLst>
                <a:ext uri="{FF2B5EF4-FFF2-40B4-BE49-F238E27FC236}">
                  <a16:creationId xmlns:a16="http://schemas.microsoft.com/office/drawing/2014/main" id="{30297224-44DB-66CB-BB17-E24F329780EE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9" name="Freeform: Shape 290">
              <a:extLst>
                <a:ext uri="{FF2B5EF4-FFF2-40B4-BE49-F238E27FC236}">
                  <a16:creationId xmlns:a16="http://schemas.microsoft.com/office/drawing/2014/main" id="{1AF39254-4517-5A63-062E-6D19B0C4D5A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0" name="Freeform: Shape 291">
              <a:extLst>
                <a:ext uri="{FF2B5EF4-FFF2-40B4-BE49-F238E27FC236}">
                  <a16:creationId xmlns:a16="http://schemas.microsoft.com/office/drawing/2014/main" id="{3972CDA7-8C96-F25F-728B-325EAD94C827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1" name="Freeform: Shape 292">
              <a:extLst>
                <a:ext uri="{FF2B5EF4-FFF2-40B4-BE49-F238E27FC236}">
                  <a16:creationId xmlns:a16="http://schemas.microsoft.com/office/drawing/2014/main" id="{CC690F01-34B8-DE98-38C0-A11039ABF272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2" name="Freeform: Shape 293">
              <a:extLst>
                <a:ext uri="{FF2B5EF4-FFF2-40B4-BE49-F238E27FC236}">
                  <a16:creationId xmlns:a16="http://schemas.microsoft.com/office/drawing/2014/main" id="{AEC2A00C-5B67-0101-580A-DE738EA0CFD4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3" name="Freeform: Shape 294">
              <a:extLst>
                <a:ext uri="{FF2B5EF4-FFF2-40B4-BE49-F238E27FC236}">
                  <a16:creationId xmlns:a16="http://schemas.microsoft.com/office/drawing/2014/main" id="{1D1363B1-2910-3132-80E2-78E8E7B660E0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4" name="Freeform: Shape 295">
              <a:extLst>
                <a:ext uri="{FF2B5EF4-FFF2-40B4-BE49-F238E27FC236}">
                  <a16:creationId xmlns:a16="http://schemas.microsoft.com/office/drawing/2014/main" id="{CB878DB1-C832-B572-4120-671BBECF9F3B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5" name="Freeform: Shape 296">
              <a:extLst>
                <a:ext uri="{FF2B5EF4-FFF2-40B4-BE49-F238E27FC236}">
                  <a16:creationId xmlns:a16="http://schemas.microsoft.com/office/drawing/2014/main" id="{7414ED27-5548-0B76-D8DA-C01B6C1D29C0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6" name="Freeform: Shape 297">
              <a:extLst>
                <a:ext uri="{FF2B5EF4-FFF2-40B4-BE49-F238E27FC236}">
                  <a16:creationId xmlns:a16="http://schemas.microsoft.com/office/drawing/2014/main" id="{2DE76D41-5116-2448-24FA-BEC808EA37E4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7" name="Freeform: Shape 298">
              <a:extLst>
                <a:ext uri="{FF2B5EF4-FFF2-40B4-BE49-F238E27FC236}">
                  <a16:creationId xmlns:a16="http://schemas.microsoft.com/office/drawing/2014/main" id="{4F434FEE-84C8-4D93-D41B-F29B183C9210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8" name="Freeform: Shape 299">
              <a:extLst>
                <a:ext uri="{FF2B5EF4-FFF2-40B4-BE49-F238E27FC236}">
                  <a16:creationId xmlns:a16="http://schemas.microsoft.com/office/drawing/2014/main" id="{A20BE778-8FFC-4EAA-5A79-72B11B75FE83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9" name="Freeform: Shape 300">
              <a:extLst>
                <a:ext uri="{FF2B5EF4-FFF2-40B4-BE49-F238E27FC236}">
                  <a16:creationId xmlns:a16="http://schemas.microsoft.com/office/drawing/2014/main" id="{F12E87F1-A517-B98A-92FA-49E8AEFEEFFE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0" name="Freeform: Shape 301">
              <a:extLst>
                <a:ext uri="{FF2B5EF4-FFF2-40B4-BE49-F238E27FC236}">
                  <a16:creationId xmlns:a16="http://schemas.microsoft.com/office/drawing/2014/main" id="{9B659604-AB0D-991C-0F4F-B574D0A215D7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1" name="Freeform: Shape 302">
              <a:extLst>
                <a:ext uri="{FF2B5EF4-FFF2-40B4-BE49-F238E27FC236}">
                  <a16:creationId xmlns:a16="http://schemas.microsoft.com/office/drawing/2014/main" id="{6F7256D4-B604-5CBE-988F-B512E2186E62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2" name="Freeform: Shape 303">
              <a:extLst>
                <a:ext uri="{FF2B5EF4-FFF2-40B4-BE49-F238E27FC236}">
                  <a16:creationId xmlns:a16="http://schemas.microsoft.com/office/drawing/2014/main" id="{448E9DD1-9431-1908-D5FE-887AB27CC661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3" name="Freeform: Shape 304">
              <a:extLst>
                <a:ext uri="{FF2B5EF4-FFF2-40B4-BE49-F238E27FC236}">
                  <a16:creationId xmlns:a16="http://schemas.microsoft.com/office/drawing/2014/main" id="{0862FF40-5638-5F60-AAF6-5F8728760420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4" name="Freeform: Shape 305">
              <a:extLst>
                <a:ext uri="{FF2B5EF4-FFF2-40B4-BE49-F238E27FC236}">
                  <a16:creationId xmlns:a16="http://schemas.microsoft.com/office/drawing/2014/main" id="{1FBDAA9F-A9A6-E767-BC07-619D2A97C93F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5" name="Freeform: Shape 306">
              <a:extLst>
                <a:ext uri="{FF2B5EF4-FFF2-40B4-BE49-F238E27FC236}">
                  <a16:creationId xmlns:a16="http://schemas.microsoft.com/office/drawing/2014/main" id="{82BBF5B5-A755-AA86-4513-6C7928D35059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6" name="Freeform: Shape 307">
              <a:extLst>
                <a:ext uri="{FF2B5EF4-FFF2-40B4-BE49-F238E27FC236}">
                  <a16:creationId xmlns:a16="http://schemas.microsoft.com/office/drawing/2014/main" id="{5282937E-2945-3349-9E90-B8CE3871EA30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7" name="Freeform: Shape 308">
              <a:extLst>
                <a:ext uri="{FF2B5EF4-FFF2-40B4-BE49-F238E27FC236}">
                  <a16:creationId xmlns:a16="http://schemas.microsoft.com/office/drawing/2014/main" id="{2EA22952-8436-6742-291F-306E0221029F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8" name="Freeform: Shape 309">
              <a:extLst>
                <a:ext uri="{FF2B5EF4-FFF2-40B4-BE49-F238E27FC236}">
                  <a16:creationId xmlns:a16="http://schemas.microsoft.com/office/drawing/2014/main" id="{C5863383-D617-A6D6-780E-0C6B49961689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9" name="Freeform: Shape 310">
              <a:extLst>
                <a:ext uri="{FF2B5EF4-FFF2-40B4-BE49-F238E27FC236}">
                  <a16:creationId xmlns:a16="http://schemas.microsoft.com/office/drawing/2014/main" id="{945D5C4C-D84B-C3CF-C7F6-7B230CF6228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0" name="Freeform: Shape 311">
              <a:extLst>
                <a:ext uri="{FF2B5EF4-FFF2-40B4-BE49-F238E27FC236}">
                  <a16:creationId xmlns:a16="http://schemas.microsoft.com/office/drawing/2014/main" id="{31B13D1B-E7AB-1004-95AE-11BD516A0F4C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1" name="Freeform: Shape 312">
              <a:extLst>
                <a:ext uri="{FF2B5EF4-FFF2-40B4-BE49-F238E27FC236}">
                  <a16:creationId xmlns:a16="http://schemas.microsoft.com/office/drawing/2014/main" id="{8FD02DD4-2BCB-B55B-A000-5E096AE8E381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2" name="Freeform: Shape 313">
              <a:extLst>
                <a:ext uri="{FF2B5EF4-FFF2-40B4-BE49-F238E27FC236}">
                  <a16:creationId xmlns:a16="http://schemas.microsoft.com/office/drawing/2014/main" id="{454E9B9F-6698-E5F7-B48F-50621E0C6E18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3" name="Freeform: Shape 314">
              <a:extLst>
                <a:ext uri="{FF2B5EF4-FFF2-40B4-BE49-F238E27FC236}">
                  <a16:creationId xmlns:a16="http://schemas.microsoft.com/office/drawing/2014/main" id="{A559B08A-2F3C-8FFE-7859-F12698B9063D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4" name="Freeform: Shape 315">
              <a:extLst>
                <a:ext uri="{FF2B5EF4-FFF2-40B4-BE49-F238E27FC236}">
                  <a16:creationId xmlns:a16="http://schemas.microsoft.com/office/drawing/2014/main" id="{0252180C-7DAB-FAF0-F338-DD770E3B22F6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5" name="Freeform: Shape 316">
              <a:extLst>
                <a:ext uri="{FF2B5EF4-FFF2-40B4-BE49-F238E27FC236}">
                  <a16:creationId xmlns:a16="http://schemas.microsoft.com/office/drawing/2014/main" id="{BDE63C52-69EC-719E-4AA3-67774B10E2D7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6" name="Freeform: Shape 317">
              <a:extLst>
                <a:ext uri="{FF2B5EF4-FFF2-40B4-BE49-F238E27FC236}">
                  <a16:creationId xmlns:a16="http://schemas.microsoft.com/office/drawing/2014/main" id="{C3468FAB-453B-0173-5929-E589546B3185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7" name="Freeform: Shape 318">
              <a:extLst>
                <a:ext uri="{FF2B5EF4-FFF2-40B4-BE49-F238E27FC236}">
                  <a16:creationId xmlns:a16="http://schemas.microsoft.com/office/drawing/2014/main" id="{B82F3E1D-34E3-F240-85CB-736B7AC3028C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8" name="Freeform: Shape 319">
              <a:extLst>
                <a:ext uri="{FF2B5EF4-FFF2-40B4-BE49-F238E27FC236}">
                  <a16:creationId xmlns:a16="http://schemas.microsoft.com/office/drawing/2014/main" id="{36D59226-E08A-9DA8-A631-E60AE1BF0796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9" name="Freeform: Shape 320">
              <a:extLst>
                <a:ext uri="{FF2B5EF4-FFF2-40B4-BE49-F238E27FC236}">
                  <a16:creationId xmlns:a16="http://schemas.microsoft.com/office/drawing/2014/main" id="{6D01666D-264E-4779-3A41-2B607B01A5CE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0" name="Freeform: Shape 321">
              <a:extLst>
                <a:ext uri="{FF2B5EF4-FFF2-40B4-BE49-F238E27FC236}">
                  <a16:creationId xmlns:a16="http://schemas.microsoft.com/office/drawing/2014/main" id="{52C5246E-BD0F-4077-6E8E-985037CD84C8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1" name="Freeform: Shape 322">
              <a:extLst>
                <a:ext uri="{FF2B5EF4-FFF2-40B4-BE49-F238E27FC236}">
                  <a16:creationId xmlns:a16="http://schemas.microsoft.com/office/drawing/2014/main" id="{96716870-2143-90E8-6A38-E597ADDD5A3B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2" name="Freeform: Shape 323">
              <a:extLst>
                <a:ext uri="{FF2B5EF4-FFF2-40B4-BE49-F238E27FC236}">
                  <a16:creationId xmlns:a16="http://schemas.microsoft.com/office/drawing/2014/main" id="{02263A7B-60A4-AA24-5774-07D8EFAA6171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3" name="Freeform: Shape 324">
              <a:extLst>
                <a:ext uri="{FF2B5EF4-FFF2-40B4-BE49-F238E27FC236}">
                  <a16:creationId xmlns:a16="http://schemas.microsoft.com/office/drawing/2014/main" id="{BAAD371F-113B-EBC8-CE47-5CCD42044454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4" name="Freeform: Shape 325">
              <a:extLst>
                <a:ext uri="{FF2B5EF4-FFF2-40B4-BE49-F238E27FC236}">
                  <a16:creationId xmlns:a16="http://schemas.microsoft.com/office/drawing/2014/main" id="{98E1BC5C-5EC4-C509-5ED2-C6A4FFAF3A70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5" name="Freeform: Shape 326">
              <a:extLst>
                <a:ext uri="{FF2B5EF4-FFF2-40B4-BE49-F238E27FC236}">
                  <a16:creationId xmlns:a16="http://schemas.microsoft.com/office/drawing/2014/main" id="{820BA65C-965A-C2FE-D529-F71066687D7D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6" name="Freeform: Shape 327">
              <a:extLst>
                <a:ext uri="{FF2B5EF4-FFF2-40B4-BE49-F238E27FC236}">
                  <a16:creationId xmlns:a16="http://schemas.microsoft.com/office/drawing/2014/main" id="{700F56D3-34AC-4DB3-F316-5AF29223836A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7" name="Freeform: Shape 328">
              <a:extLst>
                <a:ext uri="{FF2B5EF4-FFF2-40B4-BE49-F238E27FC236}">
                  <a16:creationId xmlns:a16="http://schemas.microsoft.com/office/drawing/2014/main" id="{771415D1-3171-F852-193B-30AF1EC40CE9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8" name="Freeform: Shape 329">
              <a:extLst>
                <a:ext uri="{FF2B5EF4-FFF2-40B4-BE49-F238E27FC236}">
                  <a16:creationId xmlns:a16="http://schemas.microsoft.com/office/drawing/2014/main" id="{DAE2E440-6EA9-A491-D5C9-A0B7BB8FB654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9" name="Freeform: Shape 330">
              <a:extLst>
                <a:ext uri="{FF2B5EF4-FFF2-40B4-BE49-F238E27FC236}">
                  <a16:creationId xmlns:a16="http://schemas.microsoft.com/office/drawing/2014/main" id="{978F079E-6405-F653-AEF8-09BE67F0CA33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0" name="Freeform: Shape 331">
              <a:extLst>
                <a:ext uri="{FF2B5EF4-FFF2-40B4-BE49-F238E27FC236}">
                  <a16:creationId xmlns:a16="http://schemas.microsoft.com/office/drawing/2014/main" id="{574CC318-D5F8-B1C8-2950-F63CB7CFDE89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1" name="Freeform: Shape 332">
              <a:extLst>
                <a:ext uri="{FF2B5EF4-FFF2-40B4-BE49-F238E27FC236}">
                  <a16:creationId xmlns:a16="http://schemas.microsoft.com/office/drawing/2014/main" id="{91E01A34-6A15-E47B-3F56-47C2A8EE2461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2" name="Freeform: Shape 333">
              <a:extLst>
                <a:ext uri="{FF2B5EF4-FFF2-40B4-BE49-F238E27FC236}">
                  <a16:creationId xmlns:a16="http://schemas.microsoft.com/office/drawing/2014/main" id="{CF62C9D8-8676-3207-846C-FD0CB167CB89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3" name="Freeform: Shape 334">
              <a:extLst>
                <a:ext uri="{FF2B5EF4-FFF2-40B4-BE49-F238E27FC236}">
                  <a16:creationId xmlns:a16="http://schemas.microsoft.com/office/drawing/2014/main" id="{AAE399E0-A2CD-DCF0-97A6-E43BA1887EA5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4" name="Freeform: Shape 335">
              <a:extLst>
                <a:ext uri="{FF2B5EF4-FFF2-40B4-BE49-F238E27FC236}">
                  <a16:creationId xmlns:a16="http://schemas.microsoft.com/office/drawing/2014/main" id="{73DEDBF2-91A0-690E-4CD5-21316B3EC5C3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5" name="Freeform: Shape 336">
              <a:extLst>
                <a:ext uri="{FF2B5EF4-FFF2-40B4-BE49-F238E27FC236}">
                  <a16:creationId xmlns:a16="http://schemas.microsoft.com/office/drawing/2014/main" id="{678901E7-A968-F18F-C20B-272DACDA4684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6" name="Freeform: Shape 337">
              <a:extLst>
                <a:ext uri="{FF2B5EF4-FFF2-40B4-BE49-F238E27FC236}">
                  <a16:creationId xmlns:a16="http://schemas.microsoft.com/office/drawing/2014/main" id="{6722FA9C-73D9-0EB8-2545-D7D6F2E67EC4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7" name="Freeform: Shape 338">
              <a:extLst>
                <a:ext uri="{FF2B5EF4-FFF2-40B4-BE49-F238E27FC236}">
                  <a16:creationId xmlns:a16="http://schemas.microsoft.com/office/drawing/2014/main" id="{C4BACC94-593F-745E-D635-454704F89BFC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8" name="Freeform: Shape 339">
              <a:extLst>
                <a:ext uri="{FF2B5EF4-FFF2-40B4-BE49-F238E27FC236}">
                  <a16:creationId xmlns:a16="http://schemas.microsoft.com/office/drawing/2014/main" id="{4C553735-5F55-5327-04EA-68FE0CA05E56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9" name="Freeform: Shape 340">
              <a:extLst>
                <a:ext uri="{FF2B5EF4-FFF2-40B4-BE49-F238E27FC236}">
                  <a16:creationId xmlns:a16="http://schemas.microsoft.com/office/drawing/2014/main" id="{6DABF6B0-3F29-70A0-6BC6-9E16EECC5F81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0" name="Freeform: Shape 341">
              <a:extLst>
                <a:ext uri="{FF2B5EF4-FFF2-40B4-BE49-F238E27FC236}">
                  <a16:creationId xmlns:a16="http://schemas.microsoft.com/office/drawing/2014/main" id="{E1DA8161-B4C2-B28C-4B58-A7B1BD12F945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1" name="Freeform: Shape 342">
              <a:extLst>
                <a:ext uri="{FF2B5EF4-FFF2-40B4-BE49-F238E27FC236}">
                  <a16:creationId xmlns:a16="http://schemas.microsoft.com/office/drawing/2014/main" id="{A786B413-1656-A91D-0810-F2980B1D616F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2" name="Freeform: Shape 343">
              <a:extLst>
                <a:ext uri="{FF2B5EF4-FFF2-40B4-BE49-F238E27FC236}">
                  <a16:creationId xmlns:a16="http://schemas.microsoft.com/office/drawing/2014/main" id="{AEE79F57-0BAC-BE36-879D-222D1966630D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3" name="Freeform: Shape 344">
              <a:extLst>
                <a:ext uri="{FF2B5EF4-FFF2-40B4-BE49-F238E27FC236}">
                  <a16:creationId xmlns:a16="http://schemas.microsoft.com/office/drawing/2014/main" id="{C5C2F62F-913C-7346-7DCE-AD5FE825CF14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4" name="Freeform: Shape 345">
              <a:extLst>
                <a:ext uri="{FF2B5EF4-FFF2-40B4-BE49-F238E27FC236}">
                  <a16:creationId xmlns:a16="http://schemas.microsoft.com/office/drawing/2014/main" id="{D4BAB9C1-EC51-4C1D-5F52-4BCEC0B646DF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5" name="Freeform: Shape 346">
              <a:extLst>
                <a:ext uri="{FF2B5EF4-FFF2-40B4-BE49-F238E27FC236}">
                  <a16:creationId xmlns:a16="http://schemas.microsoft.com/office/drawing/2014/main" id="{DF269647-50C1-18D1-5D4E-E93E350BC768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6" name="Freeform: Shape 347">
              <a:extLst>
                <a:ext uri="{FF2B5EF4-FFF2-40B4-BE49-F238E27FC236}">
                  <a16:creationId xmlns:a16="http://schemas.microsoft.com/office/drawing/2014/main" id="{1F95AD42-6302-2D02-A16C-29E619A43770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7" name="Freeform: Shape 348">
              <a:extLst>
                <a:ext uri="{FF2B5EF4-FFF2-40B4-BE49-F238E27FC236}">
                  <a16:creationId xmlns:a16="http://schemas.microsoft.com/office/drawing/2014/main" id="{9D59F6D7-4791-2DE8-4472-0A44E56F2B45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8" name="Freeform: Shape 349">
              <a:extLst>
                <a:ext uri="{FF2B5EF4-FFF2-40B4-BE49-F238E27FC236}">
                  <a16:creationId xmlns:a16="http://schemas.microsoft.com/office/drawing/2014/main" id="{64164179-0A37-3287-926F-230A87A91AF3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9" name="Freeform: Shape 350">
              <a:extLst>
                <a:ext uri="{FF2B5EF4-FFF2-40B4-BE49-F238E27FC236}">
                  <a16:creationId xmlns:a16="http://schemas.microsoft.com/office/drawing/2014/main" id="{BFBEB5C6-46C1-947F-9CB7-8CF1CE4B7699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0" name="Freeform: Shape 351">
              <a:extLst>
                <a:ext uri="{FF2B5EF4-FFF2-40B4-BE49-F238E27FC236}">
                  <a16:creationId xmlns:a16="http://schemas.microsoft.com/office/drawing/2014/main" id="{2EAE6312-60B7-F1D6-413F-7E08433D9C31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1" name="Freeform: Shape 352">
              <a:extLst>
                <a:ext uri="{FF2B5EF4-FFF2-40B4-BE49-F238E27FC236}">
                  <a16:creationId xmlns:a16="http://schemas.microsoft.com/office/drawing/2014/main" id="{86D99516-006A-4032-9631-86CBDF9A736A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2" name="Freeform: Shape 353">
              <a:extLst>
                <a:ext uri="{FF2B5EF4-FFF2-40B4-BE49-F238E27FC236}">
                  <a16:creationId xmlns:a16="http://schemas.microsoft.com/office/drawing/2014/main" id="{3D61E377-19EF-A157-1CCA-BB78601228FA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3" name="Freeform: Shape 354">
              <a:extLst>
                <a:ext uri="{FF2B5EF4-FFF2-40B4-BE49-F238E27FC236}">
                  <a16:creationId xmlns:a16="http://schemas.microsoft.com/office/drawing/2014/main" id="{D832943B-2524-DA5A-F438-ED2D4D97E701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4" name="Freeform: Shape 355">
              <a:extLst>
                <a:ext uri="{FF2B5EF4-FFF2-40B4-BE49-F238E27FC236}">
                  <a16:creationId xmlns:a16="http://schemas.microsoft.com/office/drawing/2014/main" id="{A941613F-3D21-B95A-B84B-7393EA65918A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5" name="Freeform: Shape 356">
              <a:extLst>
                <a:ext uri="{FF2B5EF4-FFF2-40B4-BE49-F238E27FC236}">
                  <a16:creationId xmlns:a16="http://schemas.microsoft.com/office/drawing/2014/main" id="{4D06DEB0-A40B-7481-8BCE-DA3D0EFE8E6F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6" name="Freeform: Shape 357">
              <a:extLst>
                <a:ext uri="{FF2B5EF4-FFF2-40B4-BE49-F238E27FC236}">
                  <a16:creationId xmlns:a16="http://schemas.microsoft.com/office/drawing/2014/main" id="{55578C68-8F79-1B16-0AF9-4C55A6B5E285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7" name="Freeform: Shape 358">
              <a:extLst>
                <a:ext uri="{FF2B5EF4-FFF2-40B4-BE49-F238E27FC236}">
                  <a16:creationId xmlns:a16="http://schemas.microsoft.com/office/drawing/2014/main" id="{B6D21FE3-11E1-AAE0-052F-781E947AAEFD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8" name="Freeform: Shape 359">
              <a:extLst>
                <a:ext uri="{FF2B5EF4-FFF2-40B4-BE49-F238E27FC236}">
                  <a16:creationId xmlns:a16="http://schemas.microsoft.com/office/drawing/2014/main" id="{F2BD5C19-7F6F-C49A-0C76-6789AE038AA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9" name="Freeform: Shape 360">
              <a:extLst>
                <a:ext uri="{FF2B5EF4-FFF2-40B4-BE49-F238E27FC236}">
                  <a16:creationId xmlns:a16="http://schemas.microsoft.com/office/drawing/2014/main" id="{4B122971-EFCE-26F0-941C-7570834DC4AF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0" name="Freeform: Shape 361">
              <a:extLst>
                <a:ext uri="{FF2B5EF4-FFF2-40B4-BE49-F238E27FC236}">
                  <a16:creationId xmlns:a16="http://schemas.microsoft.com/office/drawing/2014/main" id="{DB0C3887-A83D-9DE0-E679-09F7B038F7A1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1" name="Freeform: Shape 362">
              <a:extLst>
                <a:ext uri="{FF2B5EF4-FFF2-40B4-BE49-F238E27FC236}">
                  <a16:creationId xmlns:a16="http://schemas.microsoft.com/office/drawing/2014/main" id="{F69DFDEC-FED7-07B8-1B71-073F11EE2647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2" name="Freeform: Shape 363">
              <a:extLst>
                <a:ext uri="{FF2B5EF4-FFF2-40B4-BE49-F238E27FC236}">
                  <a16:creationId xmlns:a16="http://schemas.microsoft.com/office/drawing/2014/main" id="{EC2F0CB3-3097-11CE-D970-29CC5CEC33FE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3" name="Freeform: Shape 364">
              <a:extLst>
                <a:ext uri="{FF2B5EF4-FFF2-40B4-BE49-F238E27FC236}">
                  <a16:creationId xmlns:a16="http://schemas.microsoft.com/office/drawing/2014/main" id="{6589BD24-670D-631D-4317-14D49A7E40F6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4" name="Freeform: Shape 365">
              <a:extLst>
                <a:ext uri="{FF2B5EF4-FFF2-40B4-BE49-F238E27FC236}">
                  <a16:creationId xmlns:a16="http://schemas.microsoft.com/office/drawing/2014/main" id="{D91D2E19-DD30-36F1-D3C8-622342D5E7AB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5" name="Freeform: Shape 366">
              <a:extLst>
                <a:ext uri="{FF2B5EF4-FFF2-40B4-BE49-F238E27FC236}">
                  <a16:creationId xmlns:a16="http://schemas.microsoft.com/office/drawing/2014/main" id="{18B13B72-2B10-2931-BC03-4CC5A77D361C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6" name="Freeform: Shape 367">
              <a:extLst>
                <a:ext uri="{FF2B5EF4-FFF2-40B4-BE49-F238E27FC236}">
                  <a16:creationId xmlns:a16="http://schemas.microsoft.com/office/drawing/2014/main" id="{641C97EA-A56B-E10A-7BDD-7BEBFFE06533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7" name="Freeform: Shape 368">
              <a:extLst>
                <a:ext uri="{FF2B5EF4-FFF2-40B4-BE49-F238E27FC236}">
                  <a16:creationId xmlns:a16="http://schemas.microsoft.com/office/drawing/2014/main" id="{B4BA99AB-7ADE-3D64-DCA0-CD61BB2C85A8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8" name="Freeform: Shape 369">
              <a:extLst>
                <a:ext uri="{FF2B5EF4-FFF2-40B4-BE49-F238E27FC236}">
                  <a16:creationId xmlns:a16="http://schemas.microsoft.com/office/drawing/2014/main" id="{A735BD4E-4D95-447E-4948-B50C691AB9A2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9" name="Freeform: Shape 370">
              <a:extLst>
                <a:ext uri="{FF2B5EF4-FFF2-40B4-BE49-F238E27FC236}">
                  <a16:creationId xmlns:a16="http://schemas.microsoft.com/office/drawing/2014/main" id="{9290ED07-D10B-2372-D776-854EA824CE95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0" name="Freeform: Shape 371">
              <a:extLst>
                <a:ext uri="{FF2B5EF4-FFF2-40B4-BE49-F238E27FC236}">
                  <a16:creationId xmlns:a16="http://schemas.microsoft.com/office/drawing/2014/main" id="{E8ABD5A2-28F1-364E-10C4-F2D7731FD8B2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1" name="Freeform: Shape 372">
              <a:extLst>
                <a:ext uri="{FF2B5EF4-FFF2-40B4-BE49-F238E27FC236}">
                  <a16:creationId xmlns:a16="http://schemas.microsoft.com/office/drawing/2014/main" id="{49CE82FD-9688-93F3-BB72-176C8DC6B2D6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2" name="Freeform: Shape 373">
              <a:extLst>
                <a:ext uri="{FF2B5EF4-FFF2-40B4-BE49-F238E27FC236}">
                  <a16:creationId xmlns:a16="http://schemas.microsoft.com/office/drawing/2014/main" id="{8CD5C7FD-CFE3-4BC2-3132-B15D02D07838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3" name="Freeform: Shape 374">
              <a:extLst>
                <a:ext uri="{FF2B5EF4-FFF2-40B4-BE49-F238E27FC236}">
                  <a16:creationId xmlns:a16="http://schemas.microsoft.com/office/drawing/2014/main" id="{C40D3582-1824-A709-540E-90043E182978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4" name="Freeform: Shape 375">
              <a:extLst>
                <a:ext uri="{FF2B5EF4-FFF2-40B4-BE49-F238E27FC236}">
                  <a16:creationId xmlns:a16="http://schemas.microsoft.com/office/drawing/2014/main" id="{548E38AD-510E-2CBD-7D53-B21C4165A2E8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5" name="Freeform: Shape 376">
              <a:extLst>
                <a:ext uri="{FF2B5EF4-FFF2-40B4-BE49-F238E27FC236}">
                  <a16:creationId xmlns:a16="http://schemas.microsoft.com/office/drawing/2014/main" id="{7A10BB39-6830-D03B-D324-B4AC66CED333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6" name="Freeform: Shape 377">
              <a:extLst>
                <a:ext uri="{FF2B5EF4-FFF2-40B4-BE49-F238E27FC236}">
                  <a16:creationId xmlns:a16="http://schemas.microsoft.com/office/drawing/2014/main" id="{77688A32-5A74-0E6D-5E27-73EC90551407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7" name="Freeform: Shape 378">
              <a:extLst>
                <a:ext uri="{FF2B5EF4-FFF2-40B4-BE49-F238E27FC236}">
                  <a16:creationId xmlns:a16="http://schemas.microsoft.com/office/drawing/2014/main" id="{6916C3B2-F404-368B-2FDA-5D334B273F0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8" name="Freeform: Shape 379">
              <a:extLst>
                <a:ext uri="{FF2B5EF4-FFF2-40B4-BE49-F238E27FC236}">
                  <a16:creationId xmlns:a16="http://schemas.microsoft.com/office/drawing/2014/main" id="{7747CC0C-F67E-91EC-B782-3998A5006D79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9" name="Freeform: Shape 380">
              <a:extLst>
                <a:ext uri="{FF2B5EF4-FFF2-40B4-BE49-F238E27FC236}">
                  <a16:creationId xmlns:a16="http://schemas.microsoft.com/office/drawing/2014/main" id="{17AE119F-1DD5-7159-31AA-A2813B5E28E7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0" name="Freeform: Shape 381">
              <a:extLst>
                <a:ext uri="{FF2B5EF4-FFF2-40B4-BE49-F238E27FC236}">
                  <a16:creationId xmlns:a16="http://schemas.microsoft.com/office/drawing/2014/main" id="{97F97FEA-4935-DA95-67A1-536EFB49DD8F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1" name="Freeform: Shape 382">
              <a:extLst>
                <a:ext uri="{FF2B5EF4-FFF2-40B4-BE49-F238E27FC236}">
                  <a16:creationId xmlns:a16="http://schemas.microsoft.com/office/drawing/2014/main" id="{2E10F1B8-C343-5BC3-DE9A-8B6C25FC2351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2" name="Freeform: Shape 383">
              <a:extLst>
                <a:ext uri="{FF2B5EF4-FFF2-40B4-BE49-F238E27FC236}">
                  <a16:creationId xmlns:a16="http://schemas.microsoft.com/office/drawing/2014/main" id="{E9B7D079-B0D7-451F-F2C5-7D42ADC88892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3" name="Freeform: Shape 384">
              <a:extLst>
                <a:ext uri="{FF2B5EF4-FFF2-40B4-BE49-F238E27FC236}">
                  <a16:creationId xmlns:a16="http://schemas.microsoft.com/office/drawing/2014/main" id="{5102D6FE-1A91-3936-A18D-4269CFF7C60E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4" name="Freeform: Shape 385">
              <a:extLst>
                <a:ext uri="{FF2B5EF4-FFF2-40B4-BE49-F238E27FC236}">
                  <a16:creationId xmlns:a16="http://schemas.microsoft.com/office/drawing/2014/main" id="{EE064065-FCEA-C9D2-211B-FD0D91336CA1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5" name="Freeform: Shape 386">
              <a:extLst>
                <a:ext uri="{FF2B5EF4-FFF2-40B4-BE49-F238E27FC236}">
                  <a16:creationId xmlns:a16="http://schemas.microsoft.com/office/drawing/2014/main" id="{E87E7FBF-4A15-ABDE-281B-5FFDB6F46272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6" name="Freeform: Shape 387">
              <a:extLst>
                <a:ext uri="{FF2B5EF4-FFF2-40B4-BE49-F238E27FC236}">
                  <a16:creationId xmlns:a16="http://schemas.microsoft.com/office/drawing/2014/main" id="{BDEC37CE-CDED-7BA8-245B-2F11591B0A17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7" name="Freeform: Shape 388">
              <a:extLst>
                <a:ext uri="{FF2B5EF4-FFF2-40B4-BE49-F238E27FC236}">
                  <a16:creationId xmlns:a16="http://schemas.microsoft.com/office/drawing/2014/main" id="{EF4F8D6E-A3DD-731D-CDA0-7BC8149A1887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8" name="Freeform: Shape 389">
              <a:extLst>
                <a:ext uri="{FF2B5EF4-FFF2-40B4-BE49-F238E27FC236}">
                  <a16:creationId xmlns:a16="http://schemas.microsoft.com/office/drawing/2014/main" id="{B78C1BB1-274B-EE54-6704-2D3E185DD69B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9" name="Freeform: Shape 390">
              <a:extLst>
                <a:ext uri="{FF2B5EF4-FFF2-40B4-BE49-F238E27FC236}">
                  <a16:creationId xmlns:a16="http://schemas.microsoft.com/office/drawing/2014/main" id="{A7F0D4E0-BA7D-8BE2-F8CB-BA342D3FFF36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0" name="Freeform: Shape 391">
              <a:extLst>
                <a:ext uri="{FF2B5EF4-FFF2-40B4-BE49-F238E27FC236}">
                  <a16:creationId xmlns:a16="http://schemas.microsoft.com/office/drawing/2014/main" id="{523D2DAD-B92D-5CB0-0823-F0B803743CF0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39776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EA70F2-D437-7DCD-923B-EEAFAA14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603629D-94FC-3BC3-B038-C2986A6C1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616D432-B768-9926-69B7-B1AE0C9D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A8BFE3B-CAE7-E17B-FE5F-5B3B58E5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56DF23E-188F-CA01-80FB-71884571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3063706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1F5FF28-8CD1-0DAB-73C3-04A48E532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94859B5-5067-5F86-FC17-6DD7FFB6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58FD8D-96C3-B46E-840C-359E9378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14AC23-8935-0466-41AD-0B6ED9F4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20E044E-9883-6D6B-DB37-C263591E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4253805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 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grpSp>
        <p:nvGrpSpPr>
          <p:cNvPr id="971" name="Obraz — symbol zastępczy 986" descr="abstrakcyjna kolorowa ilustracja budynków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390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raz — symbol zastępczy 57" descr="abstrakcyjna kolorowa ilustracja budynków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Tekst — symbol zastępczy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0" name="Tekst — symbol zastępczy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Tekst — symbol zastępczy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2" name="Tekst — symbol zastępczy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Tekst — symbol zastępczy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4" name="Tekst — symbol zastępczy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Tekst — symbol zastępczy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8" name="Tekst — symbol zastępczy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9" name="Tekst — symbol zastępczy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</p:spTree>
    <p:extLst>
      <p:ext uri="{BB962C8B-B14F-4D97-AF65-F5344CB8AC3E}">
        <p14:creationId xmlns:p14="http://schemas.microsoft.com/office/powerpoint/2010/main" val="116529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rostokąt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0"/>
              <a:t>6,53</a:t>
            </a:r>
          </a:p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grpSp>
        <p:nvGrpSpPr>
          <p:cNvPr id="10" name="Obraz — symbol zastępczy 16" descr="abstrakcyjna kolorowa ilustracja budynków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1EE422-99EA-6FC1-58C1-FBE5CBA2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5EA16B-A814-C14A-665D-E5F25113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627818-0644-4BA3-589F-8B0CED63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DC72DC8-3BF7-3CD9-7CCE-A724652F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10EAA1-6424-C79C-0F69-68636493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089683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F3B198-3361-699C-98B7-C595301C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E45A0C1-EE8F-5331-2F72-062C86F7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5D01322-A6DD-21AA-623D-70078312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2357BB-A493-708D-684E-6B357FA6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E0798CA-F37D-DA3C-97DE-3503792C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7750016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74A222-B59D-740A-223F-A4838640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1A43D4-5008-FEA5-7ADE-6BE12BD08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106CBCF-1A52-0B65-DF62-0275EB12B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A7DF571-53D6-6C29-628C-4B4CC094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7A7B9A4-4D34-AD8F-1520-A7FDB2ED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0692966-2879-C56E-C716-0975C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214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FEC4B4-1ECC-554A-AE81-5B586235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9E6E39-367B-C5CB-7D64-D0A0CEBE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951C588-4BF0-A2FB-B35F-7F5C87CC6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C822300-C4A8-D62C-C458-4E5504595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3B95156-0F0A-F922-D5DA-48F921ED6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CFA50FF-8229-924D-C8C2-ED22BC44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F562B27-D588-8B0E-F564-BC25945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C00D624-F6DC-FFAC-CFD7-E5097D9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6396628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638FAB-E539-BA67-7DF1-E23D32B9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1C36BD1-C1CE-7725-58F1-2DC5D6AF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C631C86-E41E-610B-3AD1-362F436A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4FEA515-D512-1D38-DF2D-E54E56D3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98989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450EC9E-420C-A840-E7C4-744B4FD7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C0993FC-D920-8FA7-F397-51553614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2AE8031-124D-42DA-0DC4-A5CDE135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2315141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9E0DBC-001C-3488-7A3D-E804FCF6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1D03B-5D10-9B24-CA09-B52AECA7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1049DD8-6446-8F35-88A1-C017739C8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429FEE5-0B79-1A80-C3E5-520D4981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6B69634-FD7A-FFEE-A447-F06F2AFA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54F147F-AFA1-BC66-5265-FA460406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857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709AE7-5FCA-8C36-0068-ED820ADA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078F3F3-94DE-150F-0F08-AF041E03A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A2AD98-E2A7-64B6-8439-BC1BE9867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8728B2F-57AD-E189-2776-5986E7EB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9F5FB4D-92BE-3785-A2C2-7EAC974A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9C28246-CCC0-994F-613B-D95623AA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901318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96E60C5-3386-BA20-8DD7-98EC7ED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45A818-FDBE-19C2-ACD5-64A895957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2F98A21-65A2-E499-D906-D2FEA653D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CF443F-5024-AF8D-D743-6E305C02A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EA013C-65C7-283D-A4B0-C15C96114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2257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64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11-020-1023-5" TargetMode="External"/><Relationship Id="rId7" Type="http://schemas.openxmlformats.org/officeDocument/2006/relationships/hyperlink" Target="https://www.pexels.com/pl-pl/zdjecie/biblioteka-informacja-ksiazki-literatura-109865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g"/><Relationship Id="rId5" Type="http://schemas.openxmlformats.org/officeDocument/2006/relationships/hyperlink" Target="https://archive.ics.uci.edu/ml/datasets/Heart+failure+clinical+records" TargetMode="External"/><Relationship Id="rId4" Type="http://schemas.openxmlformats.org/officeDocument/2006/relationships/hyperlink" Target="https://bmcmedinformdecismak.biomedcentral.com/articles/10.1186/s12911-020-1023-5#citea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F6D2B2-268B-20E7-381D-B16641788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913" r="-1" b="851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r>
              <a:rPr lang="pl-PL" sz="5100" b="1" i="0">
                <a:solidFill>
                  <a:srgbClr val="FFFFFF"/>
                </a:solidFill>
                <a:effectLst/>
                <a:latin typeface="Europa"/>
              </a:rPr>
              <a:t>Przewidywanie przeżycia pacjentów z niewydolnością serca na podstawie serum kreatyniny i frakcji wyrzutowej</a:t>
            </a:r>
            <a:endParaRPr lang="en-US" sz="5100" b="1" i="0">
              <a:solidFill>
                <a:srgbClr val="FFFFFF"/>
              </a:solidFill>
              <a:effectLst/>
              <a:latin typeface="Europa"/>
            </a:endParaRPr>
          </a:p>
        </p:txBody>
      </p:sp>
      <p:sp>
        <p:nvSpPr>
          <p:cNvPr id="20" name="Podtytuł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rtlCol="0">
            <a:normAutofit/>
          </a:bodyPr>
          <a:lstStyle/>
          <a:p>
            <a:pPr rtl="0"/>
            <a:r>
              <a:rPr lang="pl-PL">
                <a:solidFill>
                  <a:srgbClr val="FFFFFF"/>
                </a:solidFill>
              </a:rPr>
              <a:t>Katarzyna Kołacz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/>
              <a:t>Podstawa</a:t>
            </a:r>
            <a:r>
              <a:rPr lang="en-US" sz="4200" dirty="0"/>
              <a:t> </a:t>
            </a:r>
            <a:r>
              <a:rPr lang="en-US" sz="4200" dirty="0" err="1"/>
              <a:t>projektu</a:t>
            </a:r>
            <a:r>
              <a:rPr lang="en-US" sz="4200" dirty="0"/>
              <a:t>:</a:t>
            </a:r>
          </a:p>
        </p:txBody>
      </p:sp>
      <p:sp>
        <p:nvSpPr>
          <p:cNvPr id="10" name="Data — symbol zastępczy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01-07-20XX</a:t>
            </a:r>
          </a:p>
        </p:txBody>
      </p:sp>
      <p:sp>
        <p:nvSpPr>
          <p:cNvPr id="988" name="Stopka — symbol zastępczy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Tytuł prezentacji</a:t>
            </a:r>
          </a:p>
        </p:txBody>
      </p:sp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 </a:t>
            </a:r>
            <a:r>
              <a:rPr lang="en-US" sz="2200" dirty="0" err="1"/>
              <a:t>choroby</a:t>
            </a:r>
            <a:r>
              <a:rPr lang="en-US" sz="2200" dirty="0"/>
              <a:t> </a:t>
            </a:r>
            <a:r>
              <a:rPr lang="en-US" sz="2200" dirty="0" err="1"/>
              <a:t>sercowo</a:t>
            </a:r>
            <a:r>
              <a:rPr lang="en-US" sz="2200" dirty="0"/>
              <a:t> </a:t>
            </a:r>
            <a:r>
              <a:rPr lang="en-US" sz="2200" dirty="0" err="1"/>
              <a:t>naczyniowe</a:t>
            </a:r>
            <a:r>
              <a:rPr lang="en-US" sz="2200" dirty="0"/>
              <a:t> </a:t>
            </a:r>
            <a:r>
              <a:rPr lang="en-US" sz="2200" dirty="0" err="1"/>
              <a:t>rocznie</a:t>
            </a:r>
            <a:r>
              <a:rPr lang="en-US" sz="2200" dirty="0"/>
              <a:t> </a:t>
            </a:r>
            <a:r>
              <a:rPr lang="en-US" sz="2200" dirty="0" err="1"/>
              <a:t>umiera</a:t>
            </a:r>
            <a:r>
              <a:rPr lang="en-US" sz="2200" dirty="0"/>
              <a:t> ok. 17 </a:t>
            </a:r>
            <a:r>
              <a:rPr lang="en-US" sz="2200" dirty="0" err="1"/>
              <a:t>mln</a:t>
            </a:r>
            <a:r>
              <a:rPr lang="en-US" sz="2200" dirty="0"/>
              <a:t> </a:t>
            </a:r>
            <a:r>
              <a:rPr lang="en-US" sz="2200" dirty="0" err="1"/>
              <a:t>ludzi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całym</a:t>
            </a:r>
            <a:r>
              <a:rPr lang="en-US" sz="2200" dirty="0"/>
              <a:t> </a:t>
            </a:r>
            <a:r>
              <a:rPr lang="en-US" sz="2200" dirty="0" err="1"/>
              <a:t>świecie</a:t>
            </a:r>
            <a:r>
              <a:rPr lang="en-US" sz="2200" dirty="0"/>
              <a:t>.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200" dirty="0"/>
              <a:t>Coraz </a:t>
            </a:r>
            <a:r>
              <a:rPr lang="pl-PL" sz="2200" dirty="0" err="1"/>
              <a:t>częścien</a:t>
            </a:r>
            <a:r>
              <a:rPr lang="pl-PL" sz="2200" dirty="0"/>
              <a:t> do </a:t>
            </a:r>
            <a:r>
              <a:rPr lang="pl-PL" sz="2200" dirty="0" err="1"/>
              <a:t>przewudywania</a:t>
            </a:r>
            <a:r>
              <a:rPr lang="pl-PL" sz="2200" dirty="0"/>
              <a:t> życia przeżycia pacjenta względem poziomu czynników krwi stosuje się metody uczenia maszynowego, które są dokładniejsze w szacowaniu zagrożenia życia niż człowiek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200" dirty="0"/>
              <a:t>W publikacji naukowcy postanowili przebadać, które dostępne metody szacowania przeżycia są najlepsze. Badanie przeprowadzono na zbiorze danych szpitalnych</a:t>
            </a:r>
            <a:endParaRPr lang="en-US" sz="2200" dirty="0"/>
          </a:p>
        </p:txBody>
      </p:sp>
      <p:pic>
        <p:nvPicPr>
          <p:cNvPr id="990" name="Picture 989">
            <a:extLst>
              <a:ext uri="{FF2B5EF4-FFF2-40B4-BE49-F238E27FC236}">
                <a16:creationId xmlns:a16="http://schemas.microsoft.com/office/drawing/2014/main" id="{BED636CF-CAD6-A7D3-C8D8-F0320D3D4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389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F08DC349-71C5-DABB-3C36-9DF13FBF62E8}"/>
              </a:ext>
            </a:extLst>
          </p:cNvPr>
          <p:cNvSpPr txBox="1">
            <a:spLocks/>
          </p:cNvSpPr>
          <p:nvPr/>
        </p:nvSpPr>
        <p:spPr>
          <a:xfrm>
            <a:off x="152400" y="866267"/>
            <a:ext cx="8625840" cy="61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" y="78376"/>
            <a:ext cx="10515600" cy="59344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Zbiór danych i cel projektu.</a:t>
            </a:r>
          </a:p>
        </p:txBody>
      </p:sp>
      <p:sp>
        <p:nvSpPr>
          <p:cNvPr id="55" name="Data — symbol zastępczy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01-07-20XX</a:t>
            </a:r>
          </a:p>
        </p:txBody>
      </p:sp>
      <p:sp>
        <p:nvSpPr>
          <p:cNvPr id="56" name="Stopka — symbol zastępczy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148" name="Numer slajdu — symbol zastępczy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548" y="1046643"/>
            <a:ext cx="7891204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1500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Projekt został zrealizowany w oparciu o artykuł: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Chicco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D.,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Jurman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G. Machine learning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heart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failure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from serum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creatinine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ejection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fraction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alone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BMC </a:t>
            </a:r>
            <a:r>
              <a:rPr lang="pl-PL" sz="1500" i="1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Med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i="1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Inform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i="1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Decis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Mak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l-PL" sz="1500" b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16 (2020). 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https://doi.org/10.1186/s12911-020-1023-5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znaleziony na stronie: 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Machine learning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can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predict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survival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of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patients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with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heart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failure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from serum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creatinine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and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ejection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fraction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alone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| BMC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Medical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Informatics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and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Decision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Making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| Full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Text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(biomedcentral.com)</a:t>
            </a:r>
            <a:r>
              <a:rPr lang="pl-PL" sz="15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(open </a:t>
            </a:r>
            <a:r>
              <a:rPr lang="pl-PL" sz="15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pl-PL" sz="15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l-PL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840" y="686693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FF"/>
                </a:highlight>
              </a:rPr>
              <a:t>Podstawa projektu - artykuł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024" y="3004895"/>
            <a:ext cx="7976728" cy="818493"/>
          </a:xfrm>
        </p:spPr>
        <p:txBody>
          <a:bodyPr rtlCol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Dane do projektu zostały pobrane ze strony UCI – Machine Learning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 źródłach literaturowych artykułu znajduje się bezpośredni link do źródła :  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UCI Machine Learning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Repository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Heart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failure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clinical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records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Data Set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(open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840" y="2610184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</a:rPr>
              <a:t>Źródło danych</a:t>
            </a:r>
          </a:p>
        </p:txBody>
      </p:sp>
      <p:sp>
        <p:nvSpPr>
          <p:cNvPr id="54" name="Tekst — symbol zastępczy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444" y="4080473"/>
            <a:ext cx="7976728" cy="1084330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Zestaw danych zawiera dokumentację medyczną </a:t>
            </a: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299 pacjentów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 niewydolnością serca, zebraną w okresie obserwacji. Każdy profil pacjenta ma </a:t>
            </a: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cech klinicznych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Dane zostały zebrane w 2015 roku</a:t>
            </a:r>
          </a:p>
          <a:p>
            <a:pPr rtl="0"/>
            <a:endParaRPr lang="pl-PL" dirty="0"/>
          </a:p>
        </p:txBody>
      </p:sp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840" y="3747175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FF"/>
                </a:highlight>
              </a:rPr>
              <a:t>Opis danych</a:t>
            </a:r>
          </a:p>
        </p:txBody>
      </p:sp>
      <p:pic>
        <p:nvPicPr>
          <p:cNvPr id="10" name="Obraz 9" descr="Obraz zawierający tekst, półka, książka, wewnątrz&#10;&#10;Opis wygenerowany automatycznie">
            <a:extLst>
              <a:ext uri="{FF2B5EF4-FFF2-40B4-BE49-F238E27FC236}">
                <a16:creationId xmlns:a16="http://schemas.microsoft.com/office/drawing/2014/main" id="{ECCE8585-6E61-E2D2-75AA-7B46F411F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46592" y="56873"/>
            <a:ext cx="3645408" cy="680112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38F6EBE-CF22-91F9-CDA9-4CB298F563F2}"/>
              </a:ext>
            </a:extLst>
          </p:cNvPr>
          <p:cNvSpPr txBox="1"/>
          <p:nvPr/>
        </p:nvSpPr>
        <p:spPr>
          <a:xfrm>
            <a:off x="116840" y="4855215"/>
            <a:ext cx="616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</a:rPr>
              <a:t>Cel projektu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59C48C9-08FB-1BA1-87E1-FAD99203A2D8}"/>
              </a:ext>
            </a:extLst>
          </p:cNvPr>
          <p:cNvSpPr txBox="1"/>
          <p:nvPr/>
        </p:nvSpPr>
        <p:spPr>
          <a:xfrm>
            <a:off x="116840" y="5186324"/>
            <a:ext cx="8371332" cy="10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(analiza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datasetu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Celem projektu jest: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Podwierdzenie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dwóch cech będących w największej korelacji ze zdarzeniem śmierci u pacjentów (od strony analizy danych)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(Machine Learning part) Celem projektu zastosowanie znalezienie z pośród zaproponowanych      przez autorów klasyfikatorów, najlepszej metody do oceny przeżycia.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FC00EAC-592A-955F-C66C-8C549A4D5589}"/>
              </a:ext>
            </a:extLst>
          </p:cNvPr>
          <p:cNvSpPr txBox="1">
            <a:spLocks/>
          </p:cNvSpPr>
          <p:nvPr/>
        </p:nvSpPr>
        <p:spPr>
          <a:xfrm>
            <a:off x="9138629" y="-118185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b="1" dirty="0" err="1">
                <a:latin typeface="+mn-lt"/>
                <a:ea typeface="+mn-ea"/>
                <a:cs typeface="+mn-cs"/>
              </a:rPr>
              <a:t>Korelacja</a:t>
            </a:r>
            <a:r>
              <a:rPr lang="en-US" sz="1800" b="1" dirty="0">
                <a:latin typeface="+mn-lt"/>
                <a:ea typeface="+mn-ea"/>
                <a:cs typeface="+mn-cs"/>
              </a:rPr>
              <a:t> </a:t>
            </a:r>
            <a:r>
              <a:rPr lang="en-US" sz="1800" b="1" dirty="0" err="1">
                <a:latin typeface="+mn-lt"/>
                <a:ea typeface="+mn-ea"/>
                <a:cs typeface="+mn-cs"/>
              </a:rPr>
              <a:t>zmiennych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24D6839-4C3B-55D4-0E20-F788956DA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" r="7104"/>
          <a:stretch/>
        </p:blipFill>
        <p:spPr>
          <a:xfrm>
            <a:off x="120854" y="136524"/>
            <a:ext cx="6427210" cy="644295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D3FCB53-44E5-FF2A-0356-E42821609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79" b="-1"/>
          <a:stretch/>
        </p:blipFill>
        <p:spPr>
          <a:xfrm>
            <a:off x="6632343" y="1645920"/>
            <a:ext cx="5523082" cy="3363793"/>
          </a:xfrm>
          <a:prstGeom prst="rect">
            <a:avLst/>
          </a:prstGeom>
        </p:spPr>
      </p:pic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C142737-8DC6-B05E-582E-6A6449C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60" y="6356350"/>
            <a:ext cx="25298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0A86B26-3F53-A43E-70F7-8DB1E21D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A60E83B-C1C9-77DD-24A0-3A3540A0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F78163-8FDB-CA14-3B86-754D8069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223BEA-635C-D537-EE08-F3141737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1668A11-DBB8-0164-80C1-9741F285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5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664E457-15BE-C9B5-52A3-E22F034899DA}"/>
              </a:ext>
            </a:extLst>
          </p:cNvPr>
          <p:cNvSpPr txBox="1"/>
          <p:nvPr/>
        </p:nvSpPr>
        <p:spPr>
          <a:xfrm>
            <a:off x="121920" y="60960"/>
            <a:ext cx="1183640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/>
              <a:t>Sprawdzenie kilku metod uczenia maszynowego, w celu sprawdzenia, która najlepiej sprawdzi się do przewidzenia przeżycia pacjentów</a:t>
            </a:r>
          </a:p>
        </p:txBody>
      </p:sp>
      <p:pic>
        <p:nvPicPr>
          <p:cNvPr id="7" name="Obraz 6" descr="Obraz zawierający tekst, monitor, zrzut ekranu&#10;&#10;Opis wygenerowany automatycznie">
            <a:extLst>
              <a:ext uri="{FF2B5EF4-FFF2-40B4-BE49-F238E27FC236}">
                <a16:creationId xmlns:a16="http://schemas.microsoft.com/office/drawing/2014/main" id="{58B9BA6E-0EE9-1561-361D-8D36AE01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859116"/>
            <a:ext cx="4114801" cy="1640244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9EC12C4-42D8-F81B-DE42-E7E5F62DEA6B}"/>
              </a:ext>
            </a:extLst>
          </p:cNvPr>
          <p:cNvSpPr txBox="1"/>
          <p:nvPr/>
        </p:nvSpPr>
        <p:spPr>
          <a:xfrm>
            <a:off x="3790529" y="859116"/>
            <a:ext cx="2112431" cy="6647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Regresja logistyczna </a:t>
            </a:r>
          </a:p>
          <a:p>
            <a:r>
              <a:rPr lang="pl-PL" dirty="0" err="1"/>
              <a:t>score</a:t>
            </a:r>
            <a:r>
              <a:rPr lang="pl-PL" dirty="0"/>
              <a:t>: 79.51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CFE051E-D287-310A-0308-9824EE70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15DE2D34-32FD-1552-2FC1-43E8C6B7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18" y="2651185"/>
            <a:ext cx="4394275" cy="1809843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F42C77B7-D795-23AC-2B70-4252DE5A9F64}"/>
              </a:ext>
            </a:extLst>
          </p:cNvPr>
          <p:cNvSpPr txBox="1"/>
          <p:nvPr/>
        </p:nvSpPr>
        <p:spPr>
          <a:xfrm>
            <a:off x="3581400" y="2960644"/>
            <a:ext cx="2136106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SVC – Maszyna Wektorów nośnych</a:t>
            </a:r>
          </a:p>
          <a:p>
            <a:r>
              <a:rPr lang="pl-PL" dirty="0" err="1"/>
              <a:t>Score</a:t>
            </a:r>
            <a:r>
              <a:rPr lang="pl-PL" dirty="0"/>
              <a:t>: 75.41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C9933FCF-C027-9B13-42AC-367EB6BE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95" y="4483393"/>
            <a:ext cx="4114800" cy="2238082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BF5C6B0-E1E2-0B6B-80C1-FE1D9C6E7955}"/>
              </a:ext>
            </a:extLst>
          </p:cNvPr>
          <p:cNvSpPr txBox="1"/>
          <p:nvPr/>
        </p:nvSpPr>
        <p:spPr>
          <a:xfrm>
            <a:off x="3635201" y="4804132"/>
            <a:ext cx="1482511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Drzewo decyzyjne</a:t>
            </a:r>
          </a:p>
          <a:p>
            <a:r>
              <a:rPr lang="pl-PL" dirty="0" err="1"/>
              <a:t>score</a:t>
            </a:r>
            <a:r>
              <a:rPr lang="pl-PL" dirty="0"/>
              <a:t>: 80,33</a:t>
            </a: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CDF5D3AB-A10D-EE7B-B682-1F98D3FD4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76" y="737788"/>
            <a:ext cx="4024209" cy="2179780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B45889B-B1A5-438E-4036-CCC539F1F002}"/>
              </a:ext>
            </a:extLst>
          </p:cNvPr>
          <p:cNvSpPr txBox="1"/>
          <p:nvPr/>
        </p:nvSpPr>
        <p:spPr>
          <a:xfrm>
            <a:off x="9227780" y="1034674"/>
            <a:ext cx="2629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Lasy losowe</a:t>
            </a:r>
          </a:p>
          <a:p>
            <a:r>
              <a:rPr lang="pl-PL" dirty="0"/>
              <a:t> </a:t>
            </a:r>
            <a:r>
              <a:rPr lang="pl-PL" dirty="0" err="1"/>
              <a:t>score</a:t>
            </a:r>
            <a:r>
              <a:rPr lang="pl-PL" dirty="0"/>
              <a:t>: 85,24</a:t>
            </a: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F4E01C76-5F44-1CA3-96ED-5A822973D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666" y="2760681"/>
            <a:ext cx="4312133" cy="197110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F3084831-D259-83A8-09C8-78D25D162691}"/>
              </a:ext>
            </a:extLst>
          </p:cNvPr>
          <p:cNvSpPr txBox="1"/>
          <p:nvPr/>
        </p:nvSpPr>
        <p:spPr>
          <a:xfrm>
            <a:off x="9217620" y="3099901"/>
            <a:ext cx="2629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Gradient </a:t>
            </a:r>
            <a:r>
              <a:rPr lang="pl-PL" dirty="0" err="1"/>
              <a:t>boosting</a:t>
            </a:r>
            <a:endParaRPr lang="pl-PL" dirty="0"/>
          </a:p>
          <a:p>
            <a:r>
              <a:rPr lang="pl-PL" dirty="0" err="1"/>
              <a:t>score</a:t>
            </a:r>
            <a:r>
              <a:rPr lang="pl-PL" dirty="0"/>
              <a:t>: 82,78</a:t>
            </a: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522A674E-6C8A-8289-3D63-9CD5FB012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730" y="4613146"/>
            <a:ext cx="3627120" cy="1790792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DCE171CB-D3C4-C205-8BEE-F2585CA39E01}"/>
              </a:ext>
            </a:extLst>
          </p:cNvPr>
          <p:cNvSpPr txBox="1"/>
          <p:nvPr/>
        </p:nvSpPr>
        <p:spPr>
          <a:xfrm>
            <a:off x="8107454" y="4921528"/>
            <a:ext cx="2629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K- Najbliżsi sąsiedzi</a:t>
            </a:r>
          </a:p>
          <a:p>
            <a:r>
              <a:rPr lang="pl-PL" dirty="0"/>
              <a:t> </a:t>
            </a:r>
            <a:r>
              <a:rPr lang="pl-PL" dirty="0" err="1"/>
              <a:t>score</a:t>
            </a:r>
            <a:r>
              <a:rPr lang="pl-PL" dirty="0"/>
              <a:t>: 54,09</a:t>
            </a:r>
          </a:p>
        </p:txBody>
      </p:sp>
    </p:spTree>
    <p:extLst>
      <p:ext uri="{BB962C8B-B14F-4D97-AF65-F5344CB8AC3E}">
        <p14:creationId xmlns:p14="http://schemas.microsoft.com/office/powerpoint/2010/main" val="96332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5664E457-15BE-C9B5-52A3-E22F034899DA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Sztuczna sieć Neuronowa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B45889B-B1A5-438E-4036-CCC539F1F002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Neural Network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 score: 71,31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5EB40A8-0096-5986-A329-183E28B7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964413"/>
            <a:ext cx="4974336" cy="2847807"/>
          </a:xfrm>
          <a:prstGeom prst="rect">
            <a:avLst/>
          </a:prstGeom>
        </p:spPr>
      </p:pic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F78163-8FDB-CA14-3B86-754D8069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224" y="6356350"/>
            <a:ext cx="26609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>
                <a:solidFill>
                  <a:srgbClr val="595959"/>
                </a:solidFill>
              </a:rPr>
              <a:t>01-07-20XX</a:t>
            </a:r>
          </a:p>
        </p:txBody>
      </p:sp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26D6EE9-9A5C-D15D-3DB0-ACEC2E61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082554"/>
            <a:ext cx="4974336" cy="2611526"/>
          </a:xfrm>
          <a:prstGeom prst="rect">
            <a:avLst/>
          </a:prstGeom>
        </p:spPr>
      </p:pic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223BEA-635C-D537-EE08-F3141737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1668A11-DBB8-0164-80C1-9741F285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noProof="0">
              <a:solidFill>
                <a:srgbClr val="595959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CFE051E-D287-310A-0308-9824EE70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2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47F6D16-1C39-7F50-24E0-2D24C358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96447ED-6BAC-F446-2872-B96BB1E9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47AFDE-2EA0-4025-1E09-489A822E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7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49FF72E-1B8B-673C-70A1-CEA39BA7E810}"/>
              </a:ext>
            </a:extLst>
          </p:cNvPr>
          <p:cNvSpPr txBox="1"/>
          <p:nvPr/>
        </p:nvSpPr>
        <p:spPr>
          <a:xfrm>
            <a:off x="121920" y="10160"/>
            <a:ext cx="1183640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/>
              <a:t>Podsumowanie – która z metod najlepiej nadaje się do przewidywania zdarzenia śmierci na zbiorze danych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C2531B4-75A1-F054-0298-D9720F5F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92"/>
            <a:ext cx="11958320" cy="60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401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3901</TotalTime>
  <Words>414</Words>
  <Application>Microsoft Office PowerPoint</Application>
  <PresentationFormat>Panoramiczny</PresentationFormat>
  <Paragraphs>55</Paragraphs>
  <Slides>7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Europa</vt:lpstr>
      <vt:lpstr>Symbol</vt:lpstr>
      <vt:lpstr>Motyw pakietu Office</vt:lpstr>
      <vt:lpstr>Przewidywanie przeżycia pacjentów z niewydolnością serca na podstawie serum kreatyniny i frakcji wyrzutowej</vt:lpstr>
      <vt:lpstr>Podstawa projektu:</vt:lpstr>
      <vt:lpstr>Zbiór danych i cel projektu.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</dc:title>
  <dc:creator>Katarzyna Kołacz</dc:creator>
  <cp:lastModifiedBy>Katarzyna Kołacz</cp:lastModifiedBy>
  <cp:revision>2</cp:revision>
  <dcterms:created xsi:type="dcterms:W3CDTF">2023-01-09T19:53:50Z</dcterms:created>
  <dcterms:modified xsi:type="dcterms:W3CDTF">2023-01-17T21:59:27Z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